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6" r:id="rId5"/>
  </p:sldMasterIdLst>
  <p:notesMasterIdLst>
    <p:notesMasterId r:id="rId28"/>
  </p:notesMasterIdLst>
  <p:sldIdLst>
    <p:sldId id="514" r:id="rId6"/>
    <p:sldId id="597" r:id="rId7"/>
    <p:sldId id="553" r:id="rId8"/>
    <p:sldId id="554" r:id="rId9"/>
    <p:sldId id="556" r:id="rId10"/>
    <p:sldId id="641" r:id="rId11"/>
    <p:sldId id="642" r:id="rId12"/>
    <p:sldId id="557" r:id="rId13"/>
    <p:sldId id="558" r:id="rId14"/>
    <p:sldId id="596" r:id="rId15"/>
    <p:sldId id="516" r:id="rId16"/>
    <p:sldId id="517" r:id="rId17"/>
    <p:sldId id="518" r:id="rId18"/>
    <p:sldId id="519" r:id="rId19"/>
    <p:sldId id="520" r:id="rId20"/>
    <p:sldId id="521" r:id="rId21"/>
    <p:sldId id="522" r:id="rId22"/>
    <p:sldId id="523" r:id="rId23"/>
    <p:sldId id="350" r:id="rId24"/>
    <p:sldId id="474" r:id="rId25"/>
    <p:sldId id="475" r:id="rId26"/>
    <p:sldId id="476" r:id="rId27"/>
    <p:sldId id="477" r:id="rId29"/>
    <p:sldId id="432" r:id="rId30"/>
    <p:sldId id="685" r:id="rId31"/>
    <p:sldId id="433" r:id="rId32"/>
    <p:sldId id="687" r:id="rId33"/>
    <p:sldId id="688" r:id="rId34"/>
    <p:sldId id="478" r:id="rId35"/>
    <p:sldId id="479" r:id="rId36"/>
    <p:sldId id="480" r:id="rId37"/>
    <p:sldId id="683" r:id="rId38"/>
    <p:sldId id="684" r:id="rId39"/>
    <p:sldId id="434" r:id="rId40"/>
    <p:sldId id="400" r:id="rId41"/>
    <p:sldId id="401" r:id="rId42"/>
    <p:sldId id="319" r:id="rId43"/>
    <p:sldId id="402" r:id="rId44"/>
    <p:sldId id="403" r:id="rId45"/>
    <p:sldId id="323" r:id="rId46"/>
    <p:sldId id="405" r:id="rId47"/>
    <p:sldId id="435" r:id="rId48"/>
    <p:sldId id="404" r:id="rId49"/>
    <p:sldId id="438" r:id="rId50"/>
    <p:sldId id="437" r:id="rId51"/>
    <p:sldId id="407" r:id="rId52"/>
    <p:sldId id="396" r:id="rId53"/>
    <p:sldId id="332" r:id="rId54"/>
    <p:sldId id="462" r:id="rId55"/>
    <p:sldId id="466" r:id="rId56"/>
  </p:sldIdLst>
  <p:sldSz cx="9144000" cy="5143500" type="screen16x9"/>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6565"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330" algn="l" defTabSz="913765" rtl="0" eaLnBrk="1" latinLnBrk="0" hangingPunct="1">
      <a:defRPr sz="1800" kern="1200">
        <a:solidFill>
          <a:schemeClr val="tx1"/>
        </a:solidFill>
        <a:latin typeface="+mn-lt"/>
        <a:ea typeface="+mn-ea"/>
        <a:cs typeface="+mn-cs"/>
      </a:defRPr>
    </a:lvl4pPr>
    <a:lvl5pPr marL="1827530" algn="l" defTabSz="913765" rtl="0" eaLnBrk="1" latinLnBrk="0" hangingPunct="1">
      <a:defRPr sz="1800" kern="1200">
        <a:solidFill>
          <a:schemeClr val="tx1"/>
        </a:solidFill>
        <a:latin typeface="+mn-lt"/>
        <a:ea typeface="+mn-ea"/>
        <a:cs typeface="+mn-cs"/>
      </a:defRPr>
    </a:lvl5pPr>
    <a:lvl6pPr marL="2284095" algn="l" defTabSz="913765" rtl="0" eaLnBrk="1" latinLnBrk="0" hangingPunct="1">
      <a:defRPr sz="1800" kern="1200">
        <a:solidFill>
          <a:schemeClr val="tx1"/>
        </a:solidFill>
        <a:latin typeface="+mn-lt"/>
        <a:ea typeface="+mn-ea"/>
        <a:cs typeface="+mn-cs"/>
      </a:defRPr>
    </a:lvl6pPr>
    <a:lvl7pPr marL="2740660" algn="l" defTabSz="913765" rtl="0" eaLnBrk="1" latinLnBrk="0" hangingPunct="1">
      <a:defRPr sz="1800" kern="1200">
        <a:solidFill>
          <a:schemeClr val="tx1"/>
        </a:solidFill>
        <a:latin typeface="+mn-lt"/>
        <a:ea typeface="+mn-ea"/>
        <a:cs typeface="+mn-cs"/>
      </a:defRPr>
    </a:lvl7pPr>
    <a:lvl8pPr marL="3197225" algn="l" defTabSz="913765" rtl="0" eaLnBrk="1" latinLnBrk="0" hangingPunct="1">
      <a:defRPr sz="1800" kern="1200">
        <a:solidFill>
          <a:schemeClr val="tx1"/>
        </a:solidFill>
        <a:latin typeface="+mn-lt"/>
        <a:ea typeface="+mn-ea"/>
        <a:cs typeface="+mn-cs"/>
      </a:defRPr>
    </a:lvl8pPr>
    <a:lvl9pPr marL="3654425" algn="l" defTabSz="913765"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卢潇潇" initials="卢"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CCCC"/>
    <a:srgbClr val="FF00FF"/>
    <a:srgbClr val="FF5050"/>
    <a:srgbClr val="FFFFFF"/>
    <a:srgbClr val="9BECFF"/>
    <a:srgbClr val="0099CC"/>
    <a:srgbClr val="FFDDDD"/>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2" d="100"/>
          <a:sy n="112" d="100"/>
        </p:scale>
        <p:origin x="-186" y="-90"/>
      </p:cViewPr>
      <p:guideLst>
        <p:guide orient="horz" pos="1678"/>
        <p:guide pos="2908"/>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0" Type="http://schemas.openxmlformats.org/officeDocument/2006/relationships/commentAuthors" Target="commentAuthors.xml"/><Relationship Id="rId6" Type="http://schemas.openxmlformats.org/officeDocument/2006/relationships/slide" Target="slides/slide1.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notesMaster" Target="notesMasters/notesMaster1.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05E99F-304C-42C5-A203-55A20BC2FC6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B48F89-CE99-478B-B86E-C3AADCC3C1A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6565" algn="l" defTabSz="913765" rtl="0" eaLnBrk="1" latinLnBrk="0" hangingPunct="1">
      <a:defRPr sz="1200" kern="1200">
        <a:solidFill>
          <a:schemeClr val="tx1"/>
        </a:solidFill>
        <a:latin typeface="+mn-lt"/>
        <a:ea typeface="+mn-ea"/>
        <a:cs typeface="+mn-cs"/>
      </a:defRPr>
    </a:lvl2pPr>
    <a:lvl3pPr marL="913765" algn="l" defTabSz="913765" rtl="0" eaLnBrk="1" latinLnBrk="0" hangingPunct="1">
      <a:defRPr sz="1200" kern="1200">
        <a:solidFill>
          <a:schemeClr val="tx1"/>
        </a:solidFill>
        <a:latin typeface="+mn-lt"/>
        <a:ea typeface="+mn-ea"/>
        <a:cs typeface="+mn-cs"/>
      </a:defRPr>
    </a:lvl3pPr>
    <a:lvl4pPr marL="1370330" algn="l" defTabSz="913765" rtl="0" eaLnBrk="1" latinLnBrk="0" hangingPunct="1">
      <a:defRPr sz="1200" kern="1200">
        <a:solidFill>
          <a:schemeClr val="tx1"/>
        </a:solidFill>
        <a:latin typeface="+mn-lt"/>
        <a:ea typeface="+mn-ea"/>
        <a:cs typeface="+mn-cs"/>
      </a:defRPr>
    </a:lvl4pPr>
    <a:lvl5pPr marL="1827530" algn="l" defTabSz="913765" rtl="0" eaLnBrk="1" latinLnBrk="0" hangingPunct="1">
      <a:defRPr sz="1200" kern="1200">
        <a:solidFill>
          <a:schemeClr val="tx1"/>
        </a:solidFill>
        <a:latin typeface="+mn-lt"/>
        <a:ea typeface="+mn-ea"/>
        <a:cs typeface="+mn-cs"/>
      </a:defRPr>
    </a:lvl5pPr>
    <a:lvl6pPr marL="2284095" algn="l" defTabSz="913765" rtl="0" eaLnBrk="1" latinLnBrk="0" hangingPunct="1">
      <a:defRPr sz="1200" kern="1200">
        <a:solidFill>
          <a:schemeClr val="tx1"/>
        </a:solidFill>
        <a:latin typeface="+mn-lt"/>
        <a:ea typeface="+mn-ea"/>
        <a:cs typeface="+mn-cs"/>
      </a:defRPr>
    </a:lvl6pPr>
    <a:lvl7pPr marL="2740660" algn="l" defTabSz="913765" rtl="0" eaLnBrk="1" latinLnBrk="0" hangingPunct="1">
      <a:defRPr sz="1200" kern="1200">
        <a:solidFill>
          <a:schemeClr val="tx1"/>
        </a:solidFill>
        <a:latin typeface="+mn-lt"/>
        <a:ea typeface="+mn-ea"/>
        <a:cs typeface="+mn-cs"/>
      </a:defRPr>
    </a:lvl7pPr>
    <a:lvl8pPr marL="3197225" algn="l" defTabSz="913765" rtl="0" eaLnBrk="1" latinLnBrk="0" hangingPunct="1">
      <a:defRPr sz="1200" kern="1200">
        <a:solidFill>
          <a:schemeClr val="tx1"/>
        </a:solidFill>
        <a:latin typeface="+mn-lt"/>
        <a:ea typeface="+mn-ea"/>
        <a:cs typeface="+mn-cs"/>
      </a:defRPr>
    </a:lvl8pPr>
    <a:lvl9pPr marL="3654425"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B48F89-CE99-478B-B86E-C3AADCC3C1A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AA1769-9B04-4A65-9B7A-217F97C56A5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AA1769-9B04-4A65-9B7A-217F97C56A5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AA1769-9B04-4A65-9B7A-217F97C56A5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165" indent="0" algn="ctr">
              <a:buNone/>
              <a:defRPr sz="1400"/>
            </a:lvl3pPr>
            <a:lvl4pPr marL="1028065" indent="0" algn="ctr">
              <a:buNone/>
              <a:defRPr sz="1200"/>
            </a:lvl4pPr>
            <a:lvl5pPr marL="1370330" indent="0" algn="ctr">
              <a:buNone/>
              <a:defRPr sz="1200"/>
            </a:lvl5pPr>
            <a:lvl6pPr marL="1713230" indent="0" algn="ctr">
              <a:buNone/>
              <a:defRPr sz="1200"/>
            </a:lvl6pPr>
            <a:lvl7pPr marL="2056130" indent="0" algn="ctr">
              <a:buNone/>
              <a:defRPr sz="1200"/>
            </a:lvl7pPr>
            <a:lvl8pPr marL="2398395" indent="0" algn="ctr">
              <a:buNone/>
              <a:defRPr sz="1200"/>
            </a:lvl8pPr>
            <a:lvl9pPr marL="2741295"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273878"/>
            <a:ext cx="1971675" cy="4358879"/>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5" y="273878"/>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502413" y="1941245"/>
            <a:ext cx="8139178" cy="674375"/>
          </a:xfrm>
        </p:spPr>
        <p:txBody>
          <a:bodyPr lIns="76136" tIns="28574" rIns="19049" bIns="28574" anchor="t" anchorCtr="0">
            <a:noAutofit/>
          </a:bodyPr>
          <a:lstStyle>
            <a:lvl1pPr algn="ctr">
              <a:defRPr sz="4100" b="0" spc="45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502413" y="2674620"/>
            <a:ext cx="8139178" cy="713238"/>
          </a:xfrm>
        </p:spPr>
        <p:txBody>
          <a:bodyPr lIns="76136" tIns="28574" rIns="57103" bIns="28574">
            <a:noAutofit/>
          </a:bodyPr>
          <a:lstStyle>
            <a:lvl1pPr marL="0" indent="0" algn="ctr" eaLnBrk="1" fontAlgn="auto" latinLnBrk="0" hangingPunct="1">
              <a:lnSpc>
                <a:spcPct val="100000"/>
              </a:lnSpc>
              <a:buNone/>
              <a:defRPr sz="1800" u="none" strike="noStrike" kern="1200" cap="none" spc="150" normalizeH="0" baseline="0">
                <a:solidFill>
                  <a:schemeClr val="tx1"/>
                </a:solidFill>
                <a:uFillTx/>
              </a:defRPr>
            </a:lvl1pPr>
            <a:lvl2pPr marL="342900" indent="0" algn="ctr">
              <a:buNone/>
              <a:defRPr sz="1500"/>
            </a:lvl2pPr>
            <a:lvl3pPr marL="685165" indent="0" algn="ctr">
              <a:buNone/>
              <a:defRPr sz="1400"/>
            </a:lvl3pPr>
            <a:lvl4pPr marL="1028065" indent="0" algn="ctr">
              <a:buNone/>
              <a:defRPr sz="1200"/>
            </a:lvl4pPr>
            <a:lvl5pPr marL="1370330" indent="0" algn="ctr">
              <a:buNone/>
              <a:defRPr sz="1200"/>
            </a:lvl5pPr>
            <a:lvl6pPr marL="1713230" indent="0" algn="ctr">
              <a:buNone/>
              <a:defRPr sz="1200"/>
            </a:lvl6pPr>
            <a:lvl7pPr marL="2056130" indent="0" algn="ctr">
              <a:buNone/>
              <a:defRPr sz="1200"/>
            </a:lvl7pPr>
            <a:lvl8pPr marL="2398395" indent="0" algn="ctr">
              <a:buNone/>
              <a:defRPr sz="1200"/>
            </a:lvl8pPr>
            <a:lvl9pPr marL="2741295" indent="0" algn="ctr">
              <a:buNone/>
              <a:defRPr sz="12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17" name="页脚占位符 16"/>
          <p:cNvSpPr>
            <a:spLocks noGrp="1"/>
          </p:cNvSpPr>
          <p:nvPr>
            <p:ph type="ftr" sz="quarter" idx="11"/>
            <p:custDataLst>
              <p:tags r:id="rId5"/>
            </p:custDataLst>
          </p:nvPr>
        </p:nvSpPr>
        <p:spPr/>
        <p:txBody>
          <a:bodyPr/>
          <a:lstStyle/>
          <a:p>
            <a:endParaRPr lang="zh-CN" altLang="en-US" dirty="0">
              <a:solidFill>
                <a:prstClr val="black">
                  <a:tint val="75000"/>
                </a:prstClr>
              </a:solidFill>
            </a:endParaRPr>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solidFill>
                  <a:prstClr val="black">
                    <a:tint val="75000"/>
                  </a:prstClr>
                </a:solidFill>
              </a:rPr>
            </a:fld>
            <a:endParaRPr lang="zh-CN" altLang="en-US" dirty="0">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3" y="324000"/>
            <a:ext cx="8139178" cy="486000"/>
          </a:xfrm>
        </p:spPr>
        <p:txBody>
          <a:bodyPr vert="horz" lIns="76136" tIns="28574" rIns="57103" bIns="28574" rtlCol="0" anchor="ctr" anchorCtr="0">
            <a:noAutofit/>
          </a:bodyPr>
          <a:lstStyle>
            <a:lvl1pPr marL="0" marR="0" algn="l" defTabSz="685165" rtl="0" eaLnBrk="1" fontAlgn="auto" latinLnBrk="0" hangingPunct="1">
              <a:lnSpc>
                <a:spcPct val="100000"/>
              </a:lnSpc>
              <a:buNone/>
              <a:defRPr kumimoji="0" lang="zh-CN" altLang="en-US" sz="2100" b="1" i="0" u="none" strike="noStrike" kern="1200" cap="none" spc="15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502413" y="972000"/>
            <a:ext cx="8139178" cy="3781016"/>
          </a:xfrm>
        </p:spPr>
        <p:txBody>
          <a:bodyPr vert="horz" lIns="76136" tIns="0" rIns="61865" bIns="0" rtlCol="0">
            <a:no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3715"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230" algn="l"/>
              </a:tabLst>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custDataLst>
              <p:tags r:id="rId5"/>
            </p:custDataLst>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9" y="2856549"/>
            <a:ext cx="8139178" cy="468634"/>
          </a:xfrm>
        </p:spPr>
        <p:txBody>
          <a:bodyPr lIns="76136" tIns="28574" rIns="47593" bIns="28574" anchor="t" anchorCtr="0">
            <a:noAutofit/>
          </a:bodyPr>
          <a:lstStyle>
            <a:lvl1pPr>
              <a:defRPr sz="2700" b="0" u="none" strike="noStrike" kern="1200" cap="none" spc="225"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502446" y="3383791"/>
            <a:ext cx="8139178" cy="808489"/>
          </a:xfrm>
        </p:spPr>
        <p:txBody>
          <a:bodyPr lIns="76136" tIns="28574" rIns="57103" bIns="28574">
            <a:noAutofit/>
          </a:bodyPr>
          <a:lstStyle>
            <a:lvl1pPr marL="0" indent="0" eaLnBrk="1" fontAlgn="auto" latinLnBrk="0" hangingPunct="1">
              <a:buNone/>
              <a:defRPr kumimoji="0" lang="zh-CN" altLang="en-US" sz="1200" b="0" i="0" u="none" strike="noStrike" kern="1200" cap="none" spc="113" normalizeH="0" baseline="0" noProof="1">
                <a:solidFill>
                  <a:schemeClr val="tx1"/>
                </a:solidFill>
                <a:uFillTx/>
                <a:latin typeface="+mn-lt"/>
                <a:ea typeface="+mn-ea"/>
                <a:cs typeface="+mn-cs"/>
                <a:sym typeface="+mn-ea"/>
              </a:defRPr>
            </a:lvl1pPr>
            <a:lvl2pPr marL="342900" indent="0">
              <a:buNone/>
              <a:defRPr sz="1500">
                <a:solidFill>
                  <a:schemeClr val="tx1">
                    <a:tint val="75000"/>
                  </a:schemeClr>
                </a:solidFill>
              </a:defRPr>
            </a:lvl2pPr>
            <a:lvl3pPr marL="685165" indent="0">
              <a:buNone/>
              <a:defRPr sz="1400">
                <a:solidFill>
                  <a:schemeClr val="tx1">
                    <a:tint val="75000"/>
                  </a:schemeClr>
                </a:solidFill>
              </a:defRPr>
            </a:lvl3pPr>
            <a:lvl4pPr marL="1028065" indent="0">
              <a:buNone/>
              <a:defRPr sz="1200">
                <a:solidFill>
                  <a:schemeClr val="tx1">
                    <a:tint val="75000"/>
                  </a:schemeClr>
                </a:solidFill>
              </a:defRPr>
            </a:lvl4pPr>
            <a:lvl5pPr marL="1370330" indent="0">
              <a:buNone/>
              <a:defRPr sz="1200">
                <a:solidFill>
                  <a:schemeClr val="tx1">
                    <a:tint val="75000"/>
                  </a:schemeClr>
                </a:solidFill>
              </a:defRPr>
            </a:lvl5pPr>
            <a:lvl6pPr marL="1713230" indent="0">
              <a:buNone/>
              <a:defRPr sz="1200">
                <a:solidFill>
                  <a:schemeClr val="tx1">
                    <a:tint val="75000"/>
                  </a:schemeClr>
                </a:solidFill>
              </a:defRPr>
            </a:lvl6pPr>
            <a:lvl7pPr marL="2056130" indent="0">
              <a:buNone/>
              <a:defRPr sz="1200">
                <a:solidFill>
                  <a:schemeClr val="tx1">
                    <a:tint val="75000"/>
                  </a:schemeClr>
                </a:solidFill>
              </a:defRPr>
            </a:lvl7pPr>
            <a:lvl8pPr marL="2398395" indent="0">
              <a:buNone/>
              <a:defRPr sz="1200">
                <a:solidFill>
                  <a:schemeClr val="tx1">
                    <a:tint val="75000"/>
                  </a:schemeClr>
                </a:solidFill>
              </a:defRPr>
            </a:lvl8pPr>
            <a:lvl9pPr marL="2741295" indent="0">
              <a:buNone/>
              <a:defRPr sz="12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custDataLst>
              <p:tags r:id="rId5"/>
            </p:custDataLst>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3" y="324000"/>
            <a:ext cx="8139178" cy="486000"/>
          </a:xfrm>
        </p:spPr>
        <p:txBody>
          <a:bodyPr vert="horz" lIns="76136" tIns="28574" rIns="57103" bIns="28574" rtlCol="0" anchor="ctr" anchorCtr="0">
            <a:noAutofit/>
          </a:bodyPr>
          <a:lstStyle>
            <a:lvl1pPr marL="0" marR="0" lvl="0" algn="l" defTabSz="685165" rtl="0" eaLnBrk="1" fontAlgn="auto" latinLnBrk="0" hangingPunct="1">
              <a:lnSpc>
                <a:spcPct val="100000"/>
              </a:lnSpc>
              <a:buNone/>
              <a:defRPr kumimoji="0" lang="zh-CN" altLang="en-US" sz="2100" b="1" i="0" u="none" strike="noStrike" kern="1200" cap="none" spc="15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502447" y="972000"/>
            <a:ext cx="3962432" cy="3780000"/>
          </a:xfrm>
        </p:spPr>
        <p:txBody>
          <a:bodyPr vert="horz" lIns="76136" tIns="0" rIns="61865" bIns="0" rtlCol="0">
            <a:no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3715"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230" algn="l"/>
              </a:tabLst>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4679158" y="972000"/>
            <a:ext cx="3962432" cy="3780000"/>
          </a:xfrm>
        </p:spPr>
        <p:txBody>
          <a:bodyPr>
            <a:noAutofit/>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custDataLst>
              <p:tags r:id="rId6"/>
            </p:custDataLst>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3" y="324000"/>
            <a:ext cx="8139178" cy="486000"/>
          </a:xfrm>
        </p:spPr>
        <p:txBody>
          <a:bodyPr vert="horz" lIns="76136" tIns="28574" rIns="57103" bIns="28574" rtlCol="0" anchor="ctr" anchorCtr="0">
            <a:noAutofit/>
          </a:bodyPr>
          <a:lstStyle>
            <a:lvl1pPr marL="0" marR="0" lvl="0" algn="l" defTabSz="685165" rtl="0" eaLnBrk="1" fontAlgn="auto" latinLnBrk="0" hangingPunct="1">
              <a:lnSpc>
                <a:spcPct val="100000"/>
              </a:lnSpc>
              <a:buNone/>
              <a:defRPr kumimoji="0" lang="zh-CN" altLang="en-US" sz="2100" b="1" i="0" u="none" strike="noStrike" kern="1200" cap="none" spc="15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502447" y="972001"/>
            <a:ext cx="3962432" cy="285752"/>
          </a:xfrm>
        </p:spPr>
        <p:txBody>
          <a:bodyPr lIns="76136" tIns="28574" rIns="57103" bIns="28574" anchor="t" anchorCtr="0">
            <a:noAutofit/>
          </a:bodyPr>
          <a:lstStyle>
            <a:lvl1pPr marL="0" indent="0" eaLnBrk="1" fontAlgn="auto" latinLnBrk="0" hangingPunct="1">
              <a:lnSpc>
                <a:spcPct val="100000"/>
              </a:lnSpc>
              <a:spcAft>
                <a:spcPts val="0"/>
              </a:spcAft>
              <a:buNone/>
              <a:defRPr sz="1500" b="1" u="none" strike="noStrike" kern="1200" cap="none" spc="150" normalizeH="0" baseline="0">
                <a:solidFill>
                  <a:schemeClr val="tx1"/>
                </a:solidFill>
                <a:uFillTx/>
              </a:defRPr>
            </a:lvl1pPr>
            <a:lvl2pPr marL="342900" indent="0">
              <a:buNone/>
              <a:defRPr sz="1500" b="1"/>
            </a:lvl2pPr>
            <a:lvl3pPr marL="685165" indent="0">
              <a:buNone/>
              <a:defRPr sz="1400" b="1"/>
            </a:lvl3pPr>
            <a:lvl4pPr marL="1028065" indent="0">
              <a:buNone/>
              <a:defRPr sz="1200" b="1"/>
            </a:lvl4pPr>
            <a:lvl5pPr marL="1370330" indent="0">
              <a:buNone/>
              <a:defRPr sz="1200" b="1"/>
            </a:lvl5pPr>
            <a:lvl6pPr marL="1713230" indent="0">
              <a:buNone/>
              <a:defRPr sz="1200" b="1"/>
            </a:lvl6pPr>
            <a:lvl7pPr marL="2056130" indent="0">
              <a:buNone/>
              <a:defRPr sz="1200" b="1"/>
            </a:lvl7pPr>
            <a:lvl8pPr marL="2398395" indent="0">
              <a:buNone/>
              <a:defRPr sz="1200" b="1"/>
            </a:lvl8pPr>
            <a:lvl9pPr marL="2741295"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1341784"/>
            <a:ext cx="3962400" cy="3414176"/>
          </a:xfrm>
        </p:spPr>
        <p:txBody>
          <a:bodyPr vert="horz" lIns="76136" tIns="0" rIns="61865" bIns="0" rtlCol="0">
            <a:no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3715"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230" algn="l"/>
              </a:tabLst>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2" y="972001"/>
            <a:ext cx="3962432" cy="285752"/>
          </a:xfrm>
        </p:spPr>
        <p:txBody>
          <a:bodyPr vert="horz" lIns="76136" tIns="28574" rIns="57103" bIns="28574" rtlCol="0" anchor="t" anchorCtr="0">
            <a:noAutofit/>
          </a:bodyPr>
          <a:lstStyle>
            <a:lvl1pPr marL="0" marR="0" lvl="0" indent="0" algn="l" defTabSz="685165"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150" normalizeH="0" baseline="0" noProof="1" dirty="0">
                <a:solidFill>
                  <a:schemeClr val="tx1"/>
                </a:solidFill>
                <a:uFillTx/>
                <a:latin typeface="+mn-lt"/>
                <a:ea typeface="+mn-ea"/>
                <a:cs typeface="+mn-cs"/>
                <a:sym typeface="+mn-ea"/>
              </a:defRPr>
            </a:lvl1pPr>
            <a:lvl2pPr marL="342900" indent="0">
              <a:buNone/>
              <a:defRPr sz="1500" b="1"/>
            </a:lvl2pPr>
            <a:lvl3pPr marL="685165" indent="0">
              <a:buNone/>
              <a:defRPr sz="1400" b="1"/>
            </a:lvl3pPr>
            <a:lvl4pPr marL="1028065" indent="0">
              <a:buNone/>
              <a:defRPr sz="1200" b="1"/>
            </a:lvl4pPr>
            <a:lvl5pPr marL="1370330" indent="0">
              <a:buNone/>
              <a:defRPr sz="1200" b="1"/>
            </a:lvl5pPr>
            <a:lvl6pPr marL="1713230" indent="0">
              <a:buNone/>
              <a:defRPr sz="1200" b="1"/>
            </a:lvl6pPr>
            <a:lvl7pPr marL="2056130" indent="0">
              <a:buNone/>
              <a:defRPr sz="1200" b="1"/>
            </a:lvl7pPr>
            <a:lvl8pPr marL="2398395" indent="0">
              <a:buNone/>
              <a:defRPr sz="1200" b="1"/>
            </a:lvl8pPr>
            <a:lvl9pPr marL="2741295"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2" y="1341784"/>
            <a:ext cx="3962432" cy="3414176"/>
          </a:xfrm>
        </p:spPr>
        <p:txBody>
          <a:bodyPr vert="horz" lIns="76136" tIns="0" rIns="61865" bIns="0" rtlCol="0">
            <a:no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3715"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230" algn="l"/>
              </a:tabLst>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custDataLst>
              <p:tags r:id="rId8"/>
            </p:custDataLst>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76136" tIns="28574" rIns="57103" bIns="28574" rtlCol="0" anchor="ctr" anchorCtr="0">
            <a:noAutofit/>
          </a:bodyPr>
          <a:lstStyle>
            <a:lvl1pPr marL="0" marR="0" lvl="0" algn="l" defTabSz="685165" rtl="0" eaLnBrk="1" fontAlgn="auto" latinLnBrk="0" hangingPunct="1">
              <a:lnSpc>
                <a:spcPct val="100000"/>
              </a:lnSpc>
              <a:buNone/>
              <a:defRPr kumimoji="0" lang="zh-CN" altLang="en-US" sz="2100" b="1" i="0" u="none" strike="noStrike" kern="1200" cap="none" spc="15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custDataLst>
              <p:tags r:id="rId4"/>
            </p:custDataLst>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custDataLst>
              <p:tags r:id="rId3"/>
            </p:custDataLst>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502447" y="972000"/>
            <a:ext cx="3962432" cy="3780000"/>
          </a:xfrm>
        </p:spPr>
        <p:txBody>
          <a:bodyPr vert="horz" lIns="76136" tIns="0" rIns="61865" bIns="0" rtlCol="0">
            <a:noAutofit/>
          </a:bodyPr>
          <a:lstStyle>
            <a:lvl1pPr marL="0" marR="0" lvl="0" indent="0" algn="l" defTabSz="685165" rtl="0" eaLnBrk="1" fontAlgn="auto" latinLnBrk="0" hangingPunct="1">
              <a:lnSpc>
                <a:spcPct val="130000"/>
              </a:lnSpc>
              <a:spcBef>
                <a:spcPts val="0"/>
              </a:spcBef>
              <a:spcAft>
                <a:spcPts val="750"/>
              </a:spcAft>
              <a:buFont typeface="Arial" panose="020B0604020202020204" pitchFamily="34" charset="0"/>
              <a:buNone/>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3715"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230" algn="l"/>
              </a:tabLst>
              <a:defRPr kumimoji="0" lang="zh-CN" altLang="en-US" sz="1200" b="0" i="0" u="none" strike="noStrike" kern="1200" cap="none" spc="113" normalizeH="0" baseline="0" noProof="1" dirty="0">
                <a:solidFill>
                  <a:schemeClr val="tx1"/>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4679194" y="972000"/>
            <a:ext cx="3962432" cy="3780000"/>
          </a:xfrm>
        </p:spPr>
        <p:txBody>
          <a:bodyPr vert="horz" lIns="76136" tIns="0" rIns="61865" bIns="0" rtlCol="0">
            <a:norm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solidFill>
                  <a:prstClr val="black">
                    <a:tint val="75000"/>
                  </a:prstClr>
                </a:solidFill>
              </a:rPr>
            </a:fld>
            <a:endParaRPr lang="zh-CN" altLang="en-US" dirty="0">
              <a:solidFill>
                <a:prstClr val="black">
                  <a:tint val="75000"/>
                </a:prstClr>
              </a:solidFill>
            </a:endParaRPr>
          </a:p>
        </p:txBody>
      </p:sp>
      <p:sp>
        <p:nvSpPr>
          <p:cNvPr id="6" name="页脚占位符 5"/>
          <p:cNvSpPr>
            <a:spLocks noGrp="1"/>
          </p:cNvSpPr>
          <p:nvPr>
            <p:ph type="ftr" sz="quarter" idx="11"/>
            <p:custDataLst>
              <p:tags r:id="rId5"/>
            </p:custDataLst>
          </p:nvPr>
        </p:nvSpPr>
        <p:spPr/>
        <p:txBody>
          <a:bodyPr/>
          <a:lstStyle/>
          <a:p>
            <a:endParaRPr lang="zh-CN" altLang="en-US" dirty="0">
              <a:solidFill>
                <a:prstClr val="black">
                  <a:tint val="75000"/>
                </a:prstClr>
              </a:solidFill>
            </a:endParaRPr>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solidFill>
                  <a:prstClr val="black">
                    <a:tint val="75000"/>
                  </a:prstClr>
                </a:solidFill>
              </a:rPr>
            </a:fld>
            <a:endParaRPr lang="zh-CN" altLang="en-US">
              <a:solidFill>
                <a:prstClr val="black">
                  <a:tint val="75000"/>
                </a:prstClr>
              </a:solidFill>
            </a:endParaRPr>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28351" y="714382"/>
            <a:ext cx="713238" cy="4041680"/>
          </a:xfrm>
        </p:spPr>
        <p:txBody>
          <a:bodyPr vert="eaVert" lIns="76136" tIns="28574" rIns="57103" bIns="28574" rtlCol="0" anchor="ctr" anchorCtr="0">
            <a:noAutofit/>
          </a:bodyPr>
          <a:lstStyle>
            <a:lvl1pPr marL="0" marR="0" lvl="0" algn="l" defTabSz="685165" rtl="0" eaLnBrk="1" fontAlgn="auto" latinLnBrk="0" hangingPunct="1">
              <a:lnSpc>
                <a:spcPct val="100000"/>
              </a:lnSpc>
              <a:spcAft>
                <a:spcPts val="0"/>
              </a:spcAft>
              <a:buNone/>
              <a:defRPr kumimoji="0" lang="zh-CN" altLang="en-US" sz="1800" b="1" i="0" u="none" strike="noStrike" kern="1200" cap="none" spc="15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02446" y="714376"/>
            <a:ext cx="7371076" cy="4041680"/>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custDataLst>
              <p:tags r:id="rId5"/>
            </p:custDataLst>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custDataLst>
              <p:tags r:id="rId3"/>
            </p:custDataLst>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
        <p:nvSpPr>
          <p:cNvPr id="7" name="内容占位符 6"/>
          <p:cNvSpPr>
            <a:spLocks noGrp="1"/>
          </p:cNvSpPr>
          <p:nvPr>
            <p:ph sz="quarter" idx="13"/>
            <p:custDataLst>
              <p:tags r:id="rId5"/>
            </p:custDataLst>
          </p:nvPr>
        </p:nvSpPr>
        <p:spPr>
          <a:xfrm>
            <a:off x="502449" y="714381"/>
            <a:ext cx="8139178" cy="37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custDataLst>
              <p:tags r:id="rId3"/>
            </p:custDataLst>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
        <p:nvSpPr>
          <p:cNvPr id="2" name="标题 1"/>
          <p:cNvSpPr>
            <a:spLocks noGrp="1"/>
          </p:cNvSpPr>
          <p:nvPr>
            <p:ph type="title" hasCustomPrompt="1"/>
            <p:custDataLst>
              <p:tags r:id="rId5"/>
            </p:custDataLst>
          </p:nvPr>
        </p:nvSpPr>
        <p:spPr>
          <a:xfrm>
            <a:off x="502413" y="1941245"/>
            <a:ext cx="8139178" cy="674375"/>
          </a:xfrm>
        </p:spPr>
        <p:txBody>
          <a:bodyPr vert="horz" lIns="76136" tIns="28574" rIns="19049" bIns="28574" rtlCol="0" anchor="t" anchorCtr="0">
            <a:noAutofit/>
          </a:bodyPr>
          <a:lstStyle>
            <a:lvl1pPr marL="0" marR="0" algn="ctr" defTabSz="685165" rtl="0" eaLnBrk="1" fontAlgn="auto" latinLnBrk="0" hangingPunct="1">
              <a:lnSpc>
                <a:spcPct val="100000"/>
              </a:lnSpc>
              <a:buNone/>
              <a:defRPr kumimoji="0" lang="zh-CN" altLang="en-US" sz="4100" b="0" i="0" u="none" strike="noStrike" kern="1200" cap="none" spc="45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2701531"/>
            <a:ext cx="6858000" cy="1241822"/>
          </a:xfrm>
        </p:spPr>
        <p:txBody>
          <a:bodyPr/>
          <a:lstStyle>
            <a:lvl1pPr marL="0" indent="0" algn="ctr">
              <a:buNone/>
              <a:defRPr sz="1800"/>
            </a:lvl1pPr>
            <a:lvl2pPr marL="342900" indent="0" algn="ctr">
              <a:buNone/>
              <a:defRPr sz="1500"/>
            </a:lvl2pPr>
            <a:lvl3pPr marL="685165" indent="0" algn="ctr">
              <a:buNone/>
              <a:defRPr sz="1400"/>
            </a:lvl3pPr>
            <a:lvl4pPr marL="1028065" indent="0" algn="ctr">
              <a:buNone/>
              <a:defRPr sz="1200"/>
            </a:lvl4pPr>
            <a:lvl5pPr marL="1370330" indent="0" algn="ctr">
              <a:buNone/>
              <a:defRPr sz="1200"/>
            </a:lvl5pPr>
            <a:lvl6pPr marL="1713230" indent="0" algn="ctr">
              <a:buNone/>
              <a:defRPr sz="1200"/>
            </a:lvl6pPr>
            <a:lvl7pPr marL="2056130" indent="0" algn="ctr">
              <a:buNone/>
              <a:defRPr sz="1200"/>
            </a:lvl7pPr>
            <a:lvl8pPr marL="2398395" indent="0" algn="ctr">
              <a:buNone/>
              <a:defRPr sz="1200"/>
            </a:lvl8pPr>
            <a:lvl9pPr marL="2741295"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36"/>
            <a:ext cx="7886700" cy="2139553"/>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3888" y="3442099"/>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165" indent="0">
              <a:buNone/>
              <a:defRPr sz="1400">
                <a:solidFill>
                  <a:schemeClr val="tx1">
                    <a:tint val="75000"/>
                  </a:schemeClr>
                </a:solidFill>
              </a:defRPr>
            </a:lvl3pPr>
            <a:lvl4pPr marL="1028065" indent="0">
              <a:buNone/>
              <a:defRPr sz="1200">
                <a:solidFill>
                  <a:schemeClr val="tx1">
                    <a:tint val="75000"/>
                  </a:schemeClr>
                </a:solidFill>
              </a:defRPr>
            </a:lvl4pPr>
            <a:lvl5pPr marL="1370330" indent="0">
              <a:buNone/>
              <a:defRPr sz="1200">
                <a:solidFill>
                  <a:schemeClr val="tx1">
                    <a:tint val="75000"/>
                  </a:schemeClr>
                </a:solidFill>
              </a:defRPr>
            </a:lvl5pPr>
            <a:lvl6pPr marL="1713230" indent="0">
              <a:buNone/>
              <a:defRPr sz="1200">
                <a:solidFill>
                  <a:schemeClr val="tx1">
                    <a:tint val="75000"/>
                  </a:schemeClr>
                </a:solidFill>
              </a:defRPr>
            </a:lvl6pPr>
            <a:lvl7pPr marL="2056130" indent="0">
              <a:buNone/>
              <a:defRPr sz="1200">
                <a:solidFill>
                  <a:schemeClr val="tx1">
                    <a:tint val="75000"/>
                  </a:schemeClr>
                </a:solidFill>
              </a:defRPr>
            </a:lvl7pPr>
            <a:lvl8pPr marL="2398395" indent="0">
              <a:buNone/>
              <a:defRPr sz="1200">
                <a:solidFill>
                  <a:schemeClr val="tx1">
                    <a:tint val="75000"/>
                  </a:schemeClr>
                </a:solidFill>
              </a:defRPr>
            </a:lvl8pPr>
            <a:lvl9pPr marL="2741295" indent="0">
              <a:buNone/>
              <a:defRPr sz="12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6286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291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165" indent="0">
              <a:buNone/>
              <a:defRPr sz="1400" b="1"/>
            </a:lvl3pPr>
            <a:lvl4pPr marL="1028065" indent="0">
              <a:buNone/>
              <a:defRPr sz="1200" b="1"/>
            </a:lvl4pPr>
            <a:lvl5pPr marL="1370330" indent="0">
              <a:buNone/>
              <a:defRPr sz="1200" b="1"/>
            </a:lvl5pPr>
            <a:lvl6pPr marL="1713230" indent="0">
              <a:buNone/>
              <a:defRPr sz="1200" b="1"/>
            </a:lvl6pPr>
            <a:lvl7pPr marL="2056130" indent="0">
              <a:buNone/>
              <a:defRPr sz="1200" b="1"/>
            </a:lvl7pPr>
            <a:lvl8pPr marL="2398395" indent="0">
              <a:buNone/>
              <a:defRPr sz="1200" b="1"/>
            </a:lvl8pPr>
            <a:lvl9pPr marL="2741295" indent="0">
              <a:buNone/>
              <a:defRPr sz="12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29152" y="1260872"/>
            <a:ext cx="3887391" cy="617934"/>
          </a:xfrm>
        </p:spPr>
        <p:txBody>
          <a:bodyPr anchor="b"/>
          <a:lstStyle>
            <a:lvl1pPr marL="0" indent="0">
              <a:buNone/>
              <a:defRPr sz="1800" b="1"/>
            </a:lvl1pPr>
            <a:lvl2pPr marL="342900" indent="0">
              <a:buNone/>
              <a:defRPr sz="1500" b="1"/>
            </a:lvl2pPr>
            <a:lvl3pPr marL="685165" indent="0">
              <a:buNone/>
              <a:defRPr sz="1400" b="1"/>
            </a:lvl3pPr>
            <a:lvl4pPr marL="1028065" indent="0">
              <a:buNone/>
              <a:defRPr sz="1200" b="1"/>
            </a:lvl4pPr>
            <a:lvl5pPr marL="1370330" indent="0">
              <a:buNone/>
              <a:defRPr sz="1200" b="1"/>
            </a:lvl5pPr>
            <a:lvl6pPr marL="1713230" indent="0">
              <a:buNone/>
              <a:defRPr sz="1200" b="1"/>
            </a:lvl6pPr>
            <a:lvl7pPr marL="2056130" indent="0">
              <a:buNone/>
              <a:defRPr sz="1200" b="1"/>
            </a:lvl7pPr>
            <a:lvl8pPr marL="2398395" indent="0">
              <a:buNone/>
              <a:defRPr sz="1200" b="1"/>
            </a:lvl8pPr>
            <a:lvl9pPr marL="2741295" indent="0">
              <a:buNone/>
              <a:defRPr sz="12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29152"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38"/>
            <a:ext cx="7886700" cy="2139553"/>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165" indent="0">
              <a:buNone/>
              <a:defRPr sz="1400">
                <a:solidFill>
                  <a:schemeClr val="tx1">
                    <a:tint val="75000"/>
                  </a:schemeClr>
                </a:solidFill>
              </a:defRPr>
            </a:lvl3pPr>
            <a:lvl4pPr marL="1028065" indent="0">
              <a:buNone/>
              <a:defRPr sz="1200">
                <a:solidFill>
                  <a:schemeClr val="tx1">
                    <a:tint val="75000"/>
                  </a:schemeClr>
                </a:solidFill>
              </a:defRPr>
            </a:lvl4pPr>
            <a:lvl5pPr marL="1370330" indent="0">
              <a:buNone/>
              <a:defRPr sz="1200">
                <a:solidFill>
                  <a:schemeClr val="tx1">
                    <a:tint val="75000"/>
                  </a:schemeClr>
                </a:solidFill>
              </a:defRPr>
            </a:lvl5pPr>
            <a:lvl6pPr marL="1713230" indent="0">
              <a:buNone/>
              <a:defRPr sz="1200">
                <a:solidFill>
                  <a:schemeClr val="tx1">
                    <a:tint val="75000"/>
                  </a:schemeClr>
                </a:solidFill>
              </a:defRPr>
            </a:lvl6pPr>
            <a:lvl7pPr marL="2056130" indent="0">
              <a:buNone/>
              <a:defRPr sz="1200">
                <a:solidFill>
                  <a:schemeClr val="tx1">
                    <a:tint val="75000"/>
                  </a:schemeClr>
                </a:solidFill>
              </a:defRPr>
            </a:lvl7pPr>
            <a:lvl8pPr marL="2398395" indent="0">
              <a:buNone/>
              <a:defRPr sz="1200">
                <a:solidFill>
                  <a:schemeClr val="tx1">
                    <a:tint val="75000"/>
                  </a:schemeClr>
                </a:solidFill>
              </a:defRPr>
            </a:lvl8pPr>
            <a:lvl9pPr marL="2741295"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3887391" y="740601"/>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629841" y="1543052"/>
            <a:ext cx="2949178" cy="2858691"/>
          </a:xfrm>
        </p:spPr>
        <p:txBody>
          <a:bodyPr/>
          <a:lstStyle>
            <a:lvl1pPr marL="0" indent="0">
              <a:buNone/>
              <a:defRPr sz="1200"/>
            </a:lvl1pPr>
            <a:lvl2pPr marL="342900" indent="0">
              <a:buNone/>
              <a:defRPr sz="1100"/>
            </a:lvl2pPr>
            <a:lvl3pPr marL="685165" indent="0">
              <a:buNone/>
              <a:defRPr sz="900"/>
            </a:lvl3pPr>
            <a:lvl4pPr marL="1028065" indent="0">
              <a:buNone/>
              <a:defRPr sz="800"/>
            </a:lvl4pPr>
            <a:lvl5pPr marL="1370330" indent="0">
              <a:buNone/>
              <a:defRPr sz="800"/>
            </a:lvl5pPr>
            <a:lvl6pPr marL="1713230" indent="0">
              <a:buNone/>
              <a:defRPr sz="800"/>
            </a:lvl6pPr>
            <a:lvl7pPr marL="2056130" indent="0">
              <a:buNone/>
              <a:defRPr sz="800"/>
            </a:lvl7pPr>
            <a:lvl8pPr marL="2398395" indent="0">
              <a:buNone/>
              <a:defRPr sz="800"/>
            </a:lvl8pPr>
            <a:lvl9pPr marL="2741295" indent="0">
              <a:buNone/>
              <a:defRPr sz="8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740601"/>
            <a:ext cx="4629150" cy="3655219"/>
          </a:xfrm>
        </p:spPr>
        <p:txBody>
          <a:bodyPr/>
          <a:lstStyle>
            <a:lvl1pPr marL="0" indent="0">
              <a:buNone/>
              <a:defRPr sz="2400"/>
            </a:lvl1pPr>
            <a:lvl2pPr marL="342900" indent="0">
              <a:buNone/>
              <a:defRPr sz="2100"/>
            </a:lvl2pPr>
            <a:lvl3pPr marL="685165" indent="0">
              <a:buNone/>
              <a:defRPr sz="1800"/>
            </a:lvl3pPr>
            <a:lvl4pPr marL="1028065" indent="0">
              <a:buNone/>
              <a:defRPr sz="1500"/>
            </a:lvl4pPr>
            <a:lvl5pPr marL="1370330" indent="0">
              <a:buNone/>
              <a:defRPr sz="1500"/>
            </a:lvl5pPr>
            <a:lvl6pPr marL="1713230" indent="0">
              <a:buNone/>
              <a:defRPr sz="1500"/>
            </a:lvl6pPr>
            <a:lvl7pPr marL="2056130" indent="0">
              <a:buNone/>
              <a:defRPr sz="1500"/>
            </a:lvl7pPr>
            <a:lvl8pPr marL="2398395" indent="0">
              <a:buNone/>
              <a:defRPr sz="1500"/>
            </a:lvl8pPr>
            <a:lvl9pPr marL="2741295" indent="0">
              <a:buNone/>
              <a:defRPr sz="1500"/>
            </a:lvl9pPr>
          </a:lstStyle>
          <a:p>
            <a:endParaRPr lang="zh-CN" altLang="en-US"/>
          </a:p>
        </p:txBody>
      </p:sp>
      <p:sp>
        <p:nvSpPr>
          <p:cNvPr id="4" name="文本占位符 3"/>
          <p:cNvSpPr>
            <a:spLocks noGrp="1"/>
          </p:cNvSpPr>
          <p:nvPr>
            <p:ph type="body" sz="half" idx="2" hasCustomPrompt="1"/>
          </p:nvPr>
        </p:nvSpPr>
        <p:spPr>
          <a:xfrm>
            <a:off x="629841" y="1543052"/>
            <a:ext cx="2949178" cy="2858691"/>
          </a:xfrm>
        </p:spPr>
        <p:txBody>
          <a:bodyPr/>
          <a:lstStyle>
            <a:lvl1pPr marL="0" indent="0">
              <a:buNone/>
              <a:defRPr sz="1200"/>
            </a:lvl1pPr>
            <a:lvl2pPr marL="342900" indent="0">
              <a:buNone/>
              <a:defRPr sz="1100"/>
            </a:lvl2pPr>
            <a:lvl3pPr marL="685165" indent="0">
              <a:buNone/>
              <a:defRPr sz="900"/>
            </a:lvl3pPr>
            <a:lvl4pPr marL="1028065" indent="0">
              <a:buNone/>
              <a:defRPr sz="800"/>
            </a:lvl4pPr>
            <a:lvl5pPr marL="1370330" indent="0">
              <a:buNone/>
              <a:defRPr sz="800"/>
            </a:lvl5pPr>
            <a:lvl6pPr marL="1713230" indent="0">
              <a:buNone/>
              <a:defRPr sz="800"/>
            </a:lvl6pPr>
            <a:lvl7pPr marL="2056130" indent="0">
              <a:buNone/>
              <a:defRPr sz="800"/>
            </a:lvl7pPr>
            <a:lvl8pPr marL="2398395" indent="0">
              <a:buNone/>
              <a:defRPr sz="800"/>
            </a:lvl8pPr>
            <a:lvl9pPr marL="2741295" indent="0">
              <a:buNone/>
              <a:defRPr sz="8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273876"/>
            <a:ext cx="1971675" cy="4358879"/>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628652" y="273876"/>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502413" y="1941238"/>
            <a:ext cx="8139178" cy="674375"/>
          </a:xfrm>
        </p:spPr>
        <p:txBody>
          <a:bodyPr lIns="76150" tIns="28574" rIns="19049" bIns="28574" anchor="t" anchorCtr="0">
            <a:noAutofit/>
          </a:bodyPr>
          <a:lstStyle>
            <a:lvl1pPr algn="ctr">
              <a:defRPr sz="4100" b="0" spc="45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502413" y="2674620"/>
            <a:ext cx="8139178" cy="713238"/>
          </a:xfrm>
        </p:spPr>
        <p:txBody>
          <a:bodyPr lIns="76150" tIns="28574" rIns="57113" bIns="28574">
            <a:noAutofit/>
          </a:bodyPr>
          <a:lstStyle>
            <a:lvl1pPr marL="0" indent="0" algn="ctr" eaLnBrk="1" fontAlgn="auto" latinLnBrk="0" hangingPunct="1">
              <a:lnSpc>
                <a:spcPct val="100000"/>
              </a:lnSpc>
              <a:buNone/>
              <a:defRPr sz="1800" u="none" strike="noStrike" kern="1200" cap="none" spc="150" normalizeH="0" baseline="0">
                <a:solidFill>
                  <a:schemeClr val="tx1"/>
                </a:solidFill>
                <a:uFillTx/>
              </a:defRPr>
            </a:lvl1pPr>
            <a:lvl2pPr marL="342900" indent="0" algn="ctr">
              <a:buNone/>
              <a:defRPr sz="1500"/>
            </a:lvl2pPr>
            <a:lvl3pPr marL="685165" indent="0" algn="ctr">
              <a:buNone/>
              <a:defRPr sz="1400"/>
            </a:lvl3pPr>
            <a:lvl4pPr marL="1028065" indent="0" algn="ctr">
              <a:buNone/>
              <a:defRPr sz="1200"/>
            </a:lvl4pPr>
            <a:lvl5pPr marL="1370965" indent="0" algn="ctr">
              <a:buNone/>
              <a:defRPr sz="1200"/>
            </a:lvl5pPr>
            <a:lvl6pPr marL="1713230" indent="0" algn="ctr">
              <a:buNone/>
              <a:defRPr sz="1200"/>
            </a:lvl6pPr>
            <a:lvl7pPr marL="2056130" indent="0" algn="ctr">
              <a:buNone/>
              <a:defRPr sz="1200"/>
            </a:lvl7pPr>
            <a:lvl8pPr marL="2399030" indent="0" algn="ctr">
              <a:buNone/>
              <a:defRPr sz="1200"/>
            </a:lvl8pPr>
            <a:lvl9pPr marL="2741295" indent="0" algn="ctr">
              <a:buNone/>
              <a:defRPr sz="12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17" name="页脚占位符 16"/>
          <p:cNvSpPr>
            <a:spLocks noGrp="1"/>
          </p:cNvSpPr>
          <p:nvPr>
            <p:ph type="ftr" sz="quarter" idx="11"/>
            <p:custDataLst>
              <p:tags r:id="rId5"/>
            </p:custDataLst>
          </p:nvPr>
        </p:nvSpPr>
        <p:spPr/>
        <p:txBody>
          <a:bodyPr/>
          <a:lstStyle/>
          <a:p>
            <a:endParaRPr lang="zh-CN" altLang="en-US" dirty="0">
              <a:solidFill>
                <a:prstClr val="black">
                  <a:tint val="75000"/>
                </a:prstClr>
              </a:solidFill>
            </a:endParaRPr>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solidFill>
                  <a:prstClr val="black">
                    <a:tint val="75000"/>
                  </a:prstClr>
                </a:solidFill>
              </a:rPr>
            </a:fld>
            <a:endParaRPr lang="zh-CN" altLang="en-US" dirty="0">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3" y="324000"/>
            <a:ext cx="8139178" cy="486000"/>
          </a:xfrm>
        </p:spPr>
        <p:txBody>
          <a:bodyPr vert="horz" lIns="76150" tIns="28574" rIns="57113" bIns="28574" rtlCol="0" anchor="ctr" anchorCtr="0">
            <a:noAutofit/>
          </a:bodyPr>
          <a:lstStyle>
            <a:lvl1pPr marL="0" marR="0" algn="l" defTabSz="685165" rtl="0" eaLnBrk="1" fontAlgn="auto" latinLnBrk="0" hangingPunct="1">
              <a:lnSpc>
                <a:spcPct val="100000"/>
              </a:lnSpc>
              <a:buNone/>
              <a:defRPr kumimoji="0" lang="zh-CN" altLang="en-US" sz="2100" b="1" i="0" u="none" strike="noStrike" kern="1200" cap="none" spc="15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502413" y="972000"/>
            <a:ext cx="8139178" cy="3781016"/>
          </a:xfrm>
        </p:spPr>
        <p:txBody>
          <a:bodyPr vert="horz" lIns="76150" tIns="0" rIns="61876" bIns="0" rtlCol="0">
            <a:no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865" algn="l"/>
              </a:tabLst>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custDataLst>
              <p:tags r:id="rId5"/>
            </p:custDataLst>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9" y="2856549"/>
            <a:ext cx="8139178" cy="468634"/>
          </a:xfrm>
        </p:spPr>
        <p:txBody>
          <a:bodyPr lIns="76150" tIns="28574" rIns="47600" bIns="28574" anchor="t" anchorCtr="0">
            <a:noAutofit/>
          </a:bodyPr>
          <a:lstStyle>
            <a:lvl1pPr>
              <a:defRPr sz="2700" b="0" u="none" strike="noStrike" kern="1200" cap="none" spc="225"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502446" y="3383784"/>
            <a:ext cx="8139178" cy="808489"/>
          </a:xfrm>
        </p:spPr>
        <p:txBody>
          <a:bodyPr lIns="76150" tIns="28574" rIns="57113" bIns="28574">
            <a:noAutofit/>
          </a:bodyPr>
          <a:lstStyle>
            <a:lvl1pPr marL="0" indent="0" eaLnBrk="1" fontAlgn="auto" latinLnBrk="0" hangingPunct="1">
              <a:buNone/>
              <a:defRPr kumimoji="0" lang="zh-CN" altLang="en-US" sz="1200" b="0" i="0" u="none" strike="noStrike" kern="1200" cap="none" spc="113" normalizeH="0" baseline="0" noProof="1">
                <a:solidFill>
                  <a:schemeClr val="tx1"/>
                </a:solidFill>
                <a:uFillTx/>
                <a:latin typeface="+mn-lt"/>
                <a:ea typeface="+mn-ea"/>
                <a:cs typeface="+mn-cs"/>
                <a:sym typeface="+mn-ea"/>
              </a:defRPr>
            </a:lvl1pPr>
            <a:lvl2pPr marL="342900" indent="0">
              <a:buNone/>
              <a:defRPr sz="1500">
                <a:solidFill>
                  <a:schemeClr val="tx1">
                    <a:tint val="75000"/>
                  </a:schemeClr>
                </a:solidFill>
              </a:defRPr>
            </a:lvl2pPr>
            <a:lvl3pPr marL="685165" indent="0">
              <a:buNone/>
              <a:defRPr sz="1400">
                <a:solidFill>
                  <a:schemeClr val="tx1">
                    <a:tint val="75000"/>
                  </a:schemeClr>
                </a:solidFill>
              </a:defRPr>
            </a:lvl3pPr>
            <a:lvl4pPr marL="1028065" indent="0">
              <a:buNone/>
              <a:defRPr sz="1200">
                <a:solidFill>
                  <a:schemeClr val="tx1">
                    <a:tint val="75000"/>
                  </a:schemeClr>
                </a:solidFill>
              </a:defRPr>
            </a:lvl4pPr>
            <a:lvl5pPr marL="1370965" indent="0">
              <a:buNone/>
              <a:defRPr sz="1200">
                <a:solidFill>
                  <a:schemeClr val="tx1">
                    <a:tint val="75000"/>
                  </a:schemeClr>
                </a:solidFill>
              </a:defRPr>
            </a:lvl5pPr>
            <a:lvl6pPr marL="1713230" indent="0">
              <a:buNone/>
              <a:defRPr sz="1200">
                <a:solidFill>
                  <a:schemeClr val="tx1">
                    <a:tint val="75000"/>
                  </a:schemeClr>
                </a:solidFill>
              </a:defRPr>
            </a:lvl6pPr>
            <a:lvl7pPr marL="2056130" indent="0">
              <a:buNone/>
              <a:defRPr sz="1200">
                <a:solidFill>
                  <a:schemeClr val="tx1">
                    <a:tint val="75000"/>
                  </a:schemeClr>
                </a:solidFill>
              </a:defRPr>
            </a:lvl7pPr>
            <a:lvl8pPr marL="2399030" indent="0">
              <a:buNone/>
              <a:defRPr sz="1200">
                <a:solidFill>
                  <a:schemeClr val="tx1">
                    <a:tint val="75000"/>
                  </a:schemeClr>
                </a:solidFill>
              </a:defRPr>
            </a:lvl8pPr>
            <a:lvl9pPr marL="2741295" indent="0">
              <a:buNone/>
              <a:defRPr sz="12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custDataLst>
              <p:tags r:id="rId5"/>
            </p:custDataLst>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3" y="324000"/>
            <a:ext cx="8139178" cy="486000"/>
          </a:xfrm>
        </p:spPr>
        <p:txBody>
          <a:bodyPr vert="horz" lIns="76150" tIns="28574" rIns="57113" bIns="28574" rtlCol="0" anchor="ctr" anchorCtr="0">
            <a:noAutofit/>
          </a:bodyPr>
          <a:lstStyle>
            <a:lvl1pPr marL="0" marR="0" lvl="0" algn="l" defTabSz="685165" rtl="0" eaLnBrk="1" fontAlgn="auto" latinLnBrk="0" hangingPunct="1">
              <a:lnSpc>
                <a:spcPct val="100000"/>
              </a:lnSpc>
              <a:buNone/>
              <a:defRPr kumimoji="0" lang="zh-CN" altLang="en-US" sz="2100" b="1" i="0" u="none" strike="noStrike" kern="1200" cap="none" spc="15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502447" y="972000"/>
            <a:ext cx="3962432" cy="3780000"/>
          </a:xfrm>
        </p:spPr>
        <p:txBody>
          <a:bodyPr vert="horz" lIns="76150" tIns="0" rIns="61876" bIns="0" rtlCol="0">
            <a:no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865" algn="l"/>
              </a:tabLst>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4679158" y="972000"/>
            <a:ext cx="3962432" cy="3780000"/>
          </a:xfrm>
        </p:spPr>
        <p:txBody>
          <a:bodyPr>
            <a:noAutofit/>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custDataLst>
              <p:tags r:id="rId6"/>
            </p:custDataLst>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291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3" y="324000"/>
            <a:ext cx="8139178" cy="486000"/>
          </a:xfrm>
        </p:spPr>
        <p:txBody>
          <a:bodyPr vert="horz" lIns="76150" tIns="28574" rIns="57113" bIns="28574" rtlCol="0" anchor="ctr" anchorCtr="0">
            <a:noAutofit/>
          </a:bodyPr>
          <a:lstStyle>
            <a:lvl1pPr marL="0" marR="0" lvl="0" algn="l" defTabSz="685165" rtl="0" eaLnBrk="1" fontAlgn="auto" latinLnBrk="0" hangingPunct="1">
              <a:lnSpc>
                <a:spcPct val="100000"/>
              </a:lnSpc>
              <a:buNone/>
              <a:defRPr kumimoji="0" lang="zh-CN" altLang="en-US" sz="2100" b="1" i="0" u="none" strike="noStrike" kern="1200" cap="none" spc="15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502447" y="972001"/>
            <a:ext cx="3962432" cy="285752"/>
          </a:xfrm>
        </p:spPr>
        <p:txBody>
          <a:bodyPr lIns="76150" tIns="28574" rIns="57113" bIns="28574" anchor="t" anchorCtr="0">
            <a:noAutofit/>
          </a:bodyPr>
          <a:lstStyle>
            <a:lvl1pPr marL="0" indent="0" eaLnBrk="1" fontAlgn="auto" latinLnBrk="0" hangingPunct="1">
              <a:lnSpc>
                <a:spcPct val="100000"/>
              </a:lnSpc>
              <a:spcAft>
                <a:spcPts val="0"/>
              </a:spcAft>
              <a:buNone/>
              <a:defRPr sz="1500" b="1" u="none" strike="noStrike" kern="1200" cap="none" spc="150" normalizeH="0" baseline="0">
                <a:solidFill>
                  <a:schemeClr val="tx1"/>
                </a:solidFill>
                <a:uFillTx/>
              </a:defRPr>
            </a:lvl1pPr>
            <a:lvl2pPr marL="342900" indent="0">
              <a:buNone/>
              <a:defRPr sz="1500" b="1"/>
            </a:lvl2pPr>
            <a:lvl3pPr marL="685165" indent="0">
              <a:buNone/>
              <a:defRPr sz="1400" b="1"/>
            </a:lvl3pPr>
            <a:lvl4pPr marL="1028065" indent="0">
              <a:buNone/>
              <a:defRPr sz="1200" b="1"/>
            </a:lvl4pPr>
            <a:lvl5pPr marL="1370965" indent="0">
              <a:buNone/>
              <a:defRPr sz="1200" b="1"/>
            </a:lvl5pPr>
            <a:lvl6pPr marL="1713230" indent="0">
              <a:buNone/>
              <a:defRPr sz="1200" b="1"/>
            </a:lvl6pPr>
            <a:lvl7pPr marL="2056130" indent="0">
              <a:buNone/>
              <a:defRPr sz="1200" b="1"/>
            </a:lvl7pPr>
            <a:lvl8pPr marL="2399030" indent="0">
              <a:buNone/>
              <a:defRPr sz="1200" b="1"/>
            </a:lvl8pPr>
            <a:lvl9pPr marL="2741295"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1341784"/>
            <a:ext cx="3962400" cy="3414176"/>
          </a:xfrm>
        </p:spPr>
        <p:txBody>
          <a:bodyPr vert="horz" lIns="76150" tIns="0" rIns="61876" bIns="0" rtlCol="0">
            <a:no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865" algn="l"/>
              </a:tabLst>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2" y="972001"/>
            <a:ext cx="3962432" cy="285752"/>
          </a:xfrm>
        </p:spPr>
        <p:txBody>
          <a:bodyPr vert="horz" lIns="76150" tIns="28574" rIns="57113" bIns="28574" rtlCol="0" anchor="t" anchorCtr="0">
            <a:noAutofit/>
          </a:bodyPr>
          <a:lstStyle>
            <a:lvl1pPr marL="0" marR="0" lvl="0" indent="0" algn="l" defTabSz="685165"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150" normalizeH="0" baseline="0" noProof="1" dirty="0">
                <a:solidFill>
                  <a:schemeClr val="tx1"/>
                </a:solidFill>
                <a:uFillTx/>
                <a:latin typeface="+mn-lt"/>
                <a:ea typeface="+mn-ea"/>
                <a:cs typeface="+mn-cs"/>
                <a:sym typeface="+mn-ea"/>
              </a:defRPr>
            </a:lvl1pPr>
            <a:lvl2pPr marL="342900" indent="0">
              <a:buNone/>
              <a:defRPr sz="1500" b="1"/>
            </a:lvl2pPr>
            <a:lvl3pPr marL="685165" indent="0">
              <a:buNone/>
              <a:defRPr sz="1400" b="1"/>
            </a:lvl3pPr>
            <a:lvl4pPr marL="1028065" indent="0">
              <a:buNone/>
              <a:defRPr sz="1200" b="1"/>
            </a:lvl4pPr>
            <a:lvl5pPr marL="1370965" indent="0">
              <a:buNone/>
              <a:defRPr sz="1200" b="1"/>
            </a:lvl5pPr>
            <a:lvl6pPr marL="1713230" indent="0">
              <a:buNone/>
              <a:defRPr sz="1200" b="1"/>
            </a:lvl6pPr>
            <a:lvl7pPr marL="2056130" indent="0">
              <a:buNone/>
              <a:defRPr sz="1200" b="1"/>
            </a:lvl7pPr>
            <a:lvl8pPr marL="2399030" indent="0">
              <a:buNone/>
              <a:defRPr sz="1200" b="1"/>
            </a:lvl8pPr>
            <a:lvl9pPr marL="2741295"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2" y="1341784"/>
            <a:ext cx="3962432" cy="3414176"/>
          </a:xfrm>
        </p:spPr>
        <p:txBody>
          <a:bodyPr vert="horz" lIns="76150" tIns="0" rIns="61876" bIns="0" rtlCol="0">
            <a:no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865" algn="l"/>
              </a:tabLst>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custDataLst>
              <p:tags r:id="rId8"/>
            </p:custDataLst>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76150" tIns="28574" rIns="57113" bIns="28574" rtlCol="0" anchor="ctr" anchorCtr="0">
            <a:noAutofit/>
          </a:bodyPr>
          <a:lstStyle>
            <a:lvl1pPr marL="0" marR="0" lvl="0" algn="l" defTabSz="685165" rtl="0" eaLnBrk="1" fontAlgn="auto" latinLnBrk="0" hangingPunct="1">
              <a:lnSpc>
                <a:spcPct val="100000"/>
              </a:lnSpc>
              <a:buNone/>
              <a:defRPr kumimoji="0" lang="zh-CN" altLang="en-US" sz="2100" b="1" i="0" u="none" strike="noStrike" kern="1200" cap="none" spc="15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custDataLst>
              <p:tags r:id="rId4"/>
            </p:custDataLst>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custDataLst>
              <p:tags r:id="rId3"/>
            </p:custDataLst>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502447" y="972000"/>
            <a:ext cx="3962432" cy="3780000"/>
          </a:xfrm>
        </p:spPr>
        <p:txBody>
          <a:bodyPr vert="horz" lIns="76150" tIns="0" rIns="61876" bIns="0" rtlCol="0">
            <a:noAutofit/>
          </a:bodyPr>
          <a:lstStyle>
            <a:lvl1pPr marL="0" marR="0" lvl="0" indent="0" algn="l" defTabSz="685165" rtl="0" eaLnBrk="1" fontAlgn="auto" latinLnBrk="0" hangingPunct="1">
              <a:lnSpc>
                <a:spcPct val="130000"/>
              </a:lnSpc>
              <a:spcBef>
                <a:spcPts val="0"/>
              </a:spcBef>
              <a:spcAft>
                <a:spcPts val="750"/>
              </a:spcAft>
              <a:buFont typeface="Arial" panose="020B0604020202020204" pitchFamily="34" charset="0"/>
              <a:buNone/>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865" algn="l"/>
              </a:tabLst>
              <a:defRPr kumimoji="0" lang="zh-CN" altLang="en-US" sz="1200" b="0" i="0" u="none" strike="noStrike" kern="1200" cap="none" spc="113" normalizeH="0" baseline="0" noProof="1" dirty="0">
                <a:solidFill>
                  <a:schemeClr val="tx1"/>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4679194" y="972000"/>
            <a:ext cx="3962432" cy="3780000"/>
          </a:xfrm>
        </p:spPr>
        <p:txBody>
          <a:bodyPr vert="horz" lIns="76150" tIns="0" rIns="61876" bIns="0" rtlCol="0">
            <a:norm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solidFill>
                  <a:prstClr val="black">
                    <a:tint val="75000"/>
                  </a:prstClr>
                </a:solidFill>
              </a:rPr>
            </a:fld>
            <a:endParaRPr lang="zh-CN" altLang="en-US" dirty="0">
              <a:solidFill>
                <a:prstClr val="black">
                  <a:tint val="75000"/>
                </a:prstClr>
              </a:solidFill>
            </a:endParaRPr>
          </a:p>
        </p:txBody>
      </p:sp>
      <p:sp>
        <p:nvSpPr>
          <p:cNvPr id="6" name="页脚占位符 5"/>
          <p:cNvSpPr>
            <a:spLocks noGrp="1"/>
          </p:cNvSpPr>
          <p:nvPr>
            <p:ph type="ftr" sz="quarter" idx="11"/>
            <p:custDataLst>
              <p:tags r:id="rId5"/>
            </p:custDataLst>
          </p:nvPr>
        </p:nvSpPr>
        <p:spPr/>
        <p:txBody>
          <a:bodyPr/>
          <a:lstStyle/>
          <a:p>
            <a:endParaRPr lang="zh-CN" altLang="en-US" dirty="0">
              <a:solidFill>
                <a:prstClr val="black">
                  <a:tint val="75000"/>
                </a:prstClr>
              </a:solidFill>
            </a:endParaRPr>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solidFill>
                  <a:prstClr val="black">
                    <a:tint val="75000"/>
                  </a:prstClr>
                </a:solidFill>
              </a:rPr>
            </a:fld>
            <a:endParaRPr lang="zh-CN" altLang="en-US">
              <a:solidFill>
                <a:prstClr val="black">
                  <a:tint val="75000"/>
                </a:prstClr>
              </a:solidFill>
            </a:endParaRPr>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28351" y="714382"/>
            <a:ext cx="713238" cy="4041680"/>
          </a:xfrm>
        </p:spPr>
        <p:txBody>
          <a:bodyPr vert="eaVert" lIns="76150" tIns="28574" rIns="57113" bIns="28574" rtlCol="0" anchor="ctr" anchorCtr="0">
            <a:noAutofit/>
          </a:bodyPr>
          <a:lstStyle>
            <a:lvl1pPr marL="0" marR="0" lvl="0" algn="l" defTabSz="685165" rtl="0" eaLnBrk="1" fontAlgn="auto" latinLnBrk="0" hangingPunct="1">
              <a:lnSpc>
                <a:spcPct val="100000"/>
              </a:lnSpc>
              <a:spcAft>
                <a:spcPts val="0"/>
              </a:spcAft>
              <a:buNone/>
              <a:defRPr kumimoji="0" lang="zh-CN" altLang="en-US" sz="1800" b="1" i="0" u="none" strike="noStrike" kern="1200" cap="none" spc="15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02446" y="714376"/>
            <a:ext cx="7371076" cy="4041680"/>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custDataLst>
              <p:tags r:id="rId5"/>
            </p:custDataLst>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custDataLst>
              <p:tags r:id="rId3"/>
            </p:custDataLst>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
        <p:nvSpPr>
          <p:cNvPr id="7" name="内容占位符 6"/>
          <p:cNvSpPr>
            <a:spLocks noGrp="1"/>
          </p:cNvSpPr>
          <p:nvPr>
            <p:ph sz="quarter" idx="13"/>
            <p:custDataLst>
              <p:tags r:id="rId5"/>
            </p:custDataLst>
          </p:nvPr>
        </p:nvSpPr>
        <p:spPr>
          <a:xfrm>
            <a:off x="502449" y="714381"/>
            <a:ext cx="8139178" cy="37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custDataLst>
              <p:tags r:id="rId3"/>
            </p:custDataLst>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
        <p:nvSpPr>
          <p:cNvPr id="2" name="标题 1"/>
          <p:cNvSpPr>
            <a:spLocks noGrp="1"/>
          </p:cNvSpPr>
          <p:nvPr>
            <p:ph type="title" hasCustomPrompt="1"/>
            <p:custDataLst>
              <p:tags r:id="rId5"/>
            </p:custDataLst>
          </p:nvPr>
        </p:nvSpPr>
        <p:spPr>
          <a:xfrm>
            <a:off x="502413" y="1941238"/>
            <a:ext cx="8139178" cy="674375"/>
          </a:xfrm>
        </p:spPr>
        <p:txBody>
          <a:bodyPr vert="horz" lIns="76150" tIns="28574" rIns="19049" bIns="28574" rtlCol="0" anchor="t" anchorCtr="0">
            <a:noAutofit/>
          </a:bodyPr>
          <a:lstStyle>
            <a:lvl1pPr marL="0" marR="0" algn="ctr" defTabSz="685165" rtl="0" eaLnBrk="1" fontAlgn="auto" latinLnBrk="0" hangingPunct="1">
              <a:lnSpc>
                <a:spcPct val="100000"/>
              </a:lnSpc>
              <a:buNone/>
              <a:defRPr kumimoji="0" lang="zh-CN" altLang="en-US" sz="4100" b="0" i="0" u="none" strike="noStrike" kern="1200" cap="none" spc="45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165" indent="0">
              <a:buNone/>
              <a:defRPr sz="1400" b="1"/>
            </a:lvl3pPr>
            <a:lvl4pPr marL="1028065" indent="0">
              <a:buNone/>
              <a:defRPr sz="1200" b="1"/>
            </a:lvl4pPr>
            <a:lvl5pPr marL="1370330" indent="0">
              <a:buNone/>
              <a:defRPr sz="1200" b="1"/>
            </a:lvl5pPr>
            <a:lvl6pPr marL="1713230" indent="0">
              <a:buNone/>
              <a:defRPr sz="1200" b="1"/>
            </a:lvl6pPr>
            <a:lvl7pPr marL="2056130" indent="0">
              <a:buNone/>
              <a:defRPr sz="1200" b="1"/>
            </a:lvl7pPr>
            <a:lvl8pPr marL="2398395" indent="0">
              <a:buNone/>
              <a:defRPr sz="1200" b="1"/>
            </a:lvl8pPr>
            <a:lvl9pPr marL="2741295"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2" y="1878806"/>
            <a:ext cx="3868340"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5" y="1260872"/>
            <a:ext cx="3887391" cy="617934"/>
          </a:xfrm>
        </p:spPr>
        <p:txBody>
          <a:bodyPr anchor="b"/>
          <a:lstStyle>
            <a:lvl1pPr marL="0" indent="0">
              <a:buNone/>
              <a:defRPr sz="1800" b="1"/>
            </a:lvl1pPr>
            <a:lvl2pPr marL="342900" indent="0">
              <a:buNone/>
              <a:defRPr sz="1500" b="1"/>
            </a:lvl2pPr>
            <a:lvl3pPr marL="685165" indent="0">
              <a:buNone/>
              <a:defRPr sz="1400" b="1"/>
            </a:lvl3pPr>
            <a:lvl4pPr marL="1028065" indent="0">
              <a:buNone/>
              <a:defRPr sz="1200" b="1"/>
            </a:lvl4pPr>
            <a:lvl5pPr marL="1370330" indent="0">
              <a:buNone/>
              <a:defRPr sz="1200" b="1"/>
            </a:lvl5pPr>
            <a:lvl6pPr marL="1713230" indent="0">
              <a:buNone/>
              <a:defRPr sz="1200" b="1"/>
            </a:lvl6pPr>
            <a:lvl7pPr marL="2056130" indent="0">
              <a:buNone/>
              <a:defRPr sz="1200" b="1"/>
            </a:lvl7pPr>
            <a:lvl8pPr marL="2398395" indent="0">
              <a:buNone/>
              <a:defRPr sz="1200" b="1"/>
            </a:lvl8pPr>
            <a:lvl9pPr marL="2741295"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5" y="1878806"/>
            <a:ext cx="3887391"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740603"/>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1543052"/>
            <a:ext cx="2949178" cy="2858691"/>
          </a:xfrm>
        </p:spPr>
        <p:txBody>
          <a:bodyPr/>
          <a:lstStyle>
            <a:lvl1pPr marL="0" indent="0">
              <a:buNone/>
              <a:defRPr sz="1200"/>
            </a:lvl1pPr>
            <a:lvl2pPr marL="342900" indent="0">
              <a:buNone/>
              <a:defRPr sz="1100"/>
            </a:lvl2pPr>
            <a:lvl3pPr marL="685165" indent="0">
              <a:buNone/>
              <a:defRPr sz="900"/>
            </a:lvl3pPr>
            <a:lvl4pPr marL="1028065" indent="0">
              <a:buNone/>
              <a:defRPr sz="800"/>
            </a:lvl4pPr>
            <a:lvl5pPr marL="1370330" indent="0">
              <a:buNone/>
              <a:defRPr sz="800"/>
            </a:lvl5pPr>
            <a:lvl6pPr marL="1713230" indent="0">
              <a:buNone/>
              <a:defRPr sz="800"/>
            </a:lvl6pPr>
            <a:lvl7pPr marL="2056130" indent="0">
              <a:buNone/>
              <a:defRPr sz="800"/>
            </a:lvl7pPr>
            <a:lvl8pPr marL="2398395" indent="0">
              <a:buNone/>
              <a:defRPr sz="800"/>
            </a:lvl8pPr>
            <a:lvl9pPr marL="2741295" indent="0">
              <a:buNone/>
              <a:defRPr sz="8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740603"/>
            <a:ext cx="4629150" cy="3655219"/>
          </a:xfrm>
        </p:spPr>
        <p:txBody>
          <a:bodyPr/>
          <a:lstStyle>
            <a:lvl1pPr marL="0" indent="0">
              <a:buNone/>
              <a:defRPr sz="2400"/>
            </a:lvl1pPr>
            <a:lvl2pPr marL="342900" indent="0">
              <a:buNone/>
              <a:defRPr sz="2100"/>
            </a:lvl2pPr>
            <a:lvl3pPr marL="685165" indent="0">
              <a:buNone/>
              <a:defRPr sz="1800"/>
            </a:lvl3pPr>
            <a:lvl4pPr marL="1028065" indent="0">
              <a:buNone/>
              <a:defRPr sz="1500"/>
            </a:lvl4pPr>
            <a:lvl5pPr marL="1370330" indent="0">
              <a:buNone/>
              <a:defRPr sz="1500"/>
            </a:lvl5pPr>
            <a:lvl6pPr marL="1713230" indent="0">
              <a:buNone/>
              <a:defRPr sz="1500"/>
            </a:lvl6pPr>
            <a:lvl7pPr marL="2056130" indent="0">
              <a:buNone/>
              <a:defRPr sz="1500"/>
            </a:lvl7pPr>
            <a:lvl8pPr marL="2398395" indent="0">
              <a:buNone/>
              <a:defRPr sz="1500"/>
            </a:lvl8pPr>
            <a:lvl9pPr marL="2741295" indent="0">
              <a:buNone/>
              <a:defRPr sz="1500"/>
            </a:lvl9pPr>
          </a:lstStyle>
          <a:p>
            <a:endParaRPr lang="zh-CN" altLang="en-US"/>
          </a:p>
        </p:txBody>
      </p:sp>
      <p:sp>
        <p:nvSpPr>
          <p:cNvPr id="4" name="文本占位符 3"/>
          <p:cNvSpPr>
            <a:spLocks noGrp="1"/>
          </p:cNvSpPr>
          <p:nvPr>
            <p:ph type="body" sz="half" idx="2"/>
          </p:nvPr>
        </p:nvSpPr>
        <p:spPr>
          <a:xfrm>
            <a:off x="629841" y="1543052"/>
            <a:ext cx="2949178" cy="2858691"/>
          </a:xfrm>
        </p:spPr>
        <p:txBody>
          <a:bodyPr/>
          <a:lstStyle>
            <a:lvl1pPr marL="0" indent="0">
              <a:buNone/>
              <a:defRPr sz="1200"/>
            </a:lvl1pPr>
            <a:lvl2pPr marL="342900" indent="0">
              <a:buNone/>
              <a:defRPr sz="1100"/>
            </a:lvl2pPr>
            <a:lvl3pPr marL="685165" indent="0">
              <a:buNone/>
              <a:defRPr sz="900"/>
            </a:lvl3pPr>
            <a:lvl4pPr marL="1028065" indent="0">
              <a:buNone/>
              <a:defRPr sz="800"/>
            </a:lvl4pPr>
            <a:lvl5pPr marL="1370330" indent="0">
              <a:buNone/>
              <a:defRPr sz="800"/>
            </a:lvl5pPr>
            <a:lvl6pPr marL="1713230" indent="0">
              <a:buNone/>
              <a:defRPr sz="800"/>
            </a:lvl6pPr>
            <a:lvl7pPr marL="2056130" indent="0">
              <a:buNone/>
              <a:defRPr sz="800"/>
            </a:lvl7pPr>
            <a:lvl8pPr marL="2398395" indent="0">
              <a:buNone/>
              <a:defRPr sz="800"/>
            </a:lvl8pPr>
            <a:lvl9pPr marL="2741295" indent="0">
              <a:buNone/>
              <a:defRPr sz="8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5" Type="http://schemas.openxmlformats.org/officeDocument/2006/relationships/theme" Target="../theme/theme3.xml"/><Relationship Id="rId14" Type="http://schemas.openxmlformats.org/officeDocument/2006/relationships/image" Target="../media/image1.jpeg"/><Relationship Id="rId13" Type="http://schemas.openxmlformats.org/officeDocument/2006/relationships/slideLayout" Target="../slideLayouts/slideLayout35.xml"/><Relationship Id="rId12" Type="http://schemas.openxmlformats.org/officeDocument/2006/relationships/slideLayout" Target="../slideLayouts/slideLayout34.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8" Type="http://schemas.openxmlformats.org/officeDocument/2006/relationships/theme" Target="../theme/theme4.xml"/><Relationship Id="rId17" Type="http://schemas.openxmlformats.org/officeDocument/2006/relationships/tags" Target="../tags/tag122.xml"/><Relationship Id="rId16" Type="http://schemas.openxmlformats.org/officeDocument/2006/relationships/tags" Target="../tags/tag121.xml"/><Relationship Id="rId15" Type="http://schemas.openxmlformats.org/officeDocument/2006/relationships/tags" Target="../tags/tag120.xml"/><Relationship Id="rId14" Type="http://schemas.openxmlformats.org/officeDocument/2006/relationships/tags" Target="../tags/tag119.xml"/><Relationship Id="rId13" Type="http://schemas.openxmlformats.org/officeDocument/2006/relationships/tags" Target="../tags/tag118.xml"/><Relationship Id="rId12" Type="http://schemas.openxmlformats.org/officeDocument/2006/relationships/tags" Target="../tags/tag11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32" tIns="34289" rIns="68532" bIns="34289"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68532" tIns="34289" rIns="68532" bIns="34289"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4767264"/>
            <a:ext cx="2057400" cy="273844"/>
          </a:xfrm>
          <a:prstGeom prst="rect">
            <a:avLst/>
          </a:prstGeom>
        </p:spPr>
        <p:txBody>
          <a:bodyPr vert="horz" lIns="68532" tIns="34289" rIns="68532" bIns="34289" rtlCol="0" anchor="ctr"/>
          <a:lstStyle>
            <a:lvl1pPr algn="l">
              <a:defRPr sz="900">
                <a:solidFill>
                  <a:schemeClr val="tx1">
                    <a:tint val="75000"/>
                  </a:schemeClr>
                </a:solidFill>
              </a:defRPr>
            </a:lvl1pPr>
          </a:lstStyle>
          <a:p>
            <a:pPr defTabSz="685165"/>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3028950" y="4767264"/>
            <a:ext cx="3086100" cy="273844"/>
          </a:xfrm>
          <a:prstGeom prst="rect">
            <a:avLst/>
          </a:prstGeom>
        </p:spPr>
        <p:txBody>
          <a:bodyPr vert="horz" lIns="68532" tIns="34289" rIns="68532" bIns="34289" rtlCol="0" anchor="ctr"/>
          <a:lstStyle>
            <a:lvl1pPr algn="ctr">
              <a:defRPr sz="900">
                <a:solidFill>
                  <a:schemeClr val="tx1">
                    <a:tint val="75000"/>
                  </a:schemeClr>
                </a:solidFill>
              </a:defRPr>
            </a:lvl1pPr>
          </a:lstStyle>
          <a:p>
            <a:pPr defTabSz="685165"/>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7950" y="4767264"/>
            <a:ext cx="2057400" cy="273844"/>
          </a:xfrm>
          <a:prstGeom prst="rect">
            <a:avLst/>
          </a:prstGeom>
        </p:spPr>
        <p:txBody>
          <a:bodyPr vert="horz" lIns="68532" tIns="34289" rIns="68532" bIns="34289" rtlCol="0" anchor="ctr"/>
          <a:lstStyle>
            <a:lvl1pPr algn="r">
              <a:defRPr sz="900">
                <a:solidFill>
                  <a:schemeClr val="tx1">
                    <a:tint val="75000"/>
                  </a:schemeClr>
                </a:solidFill>
              </a:defRPr>
            </a:lvl1pPr>
          </a:lstStyle>
          <a:p>
            <a:pPr defTabSz="685165"/>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165"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165"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3715" indent="-171450" algn="l" defTabSz="68516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6615"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51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178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468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69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98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27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165"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330" algn="l" defTabSz="685165" rtl="0" eaLnBrk="1" latinLnBrk="0" hangingPunct="1">
        <a:defRPr sz="1400" kern="1200">
          <a:solidFill>
            <a:schemeClr val="tx1"/>
          </a:solidFill>
          <a:latin typeface="+mn-lt"/>
          <a:ea typeface="+mn-ea"/>
          <a:cs typeface="+mn-cs"/>
        </a:defRPr>
      </a:lvl5pPr>
      <a:lvl6pPr marL="1713230" algn="l" defTabSz="685165" rtl="0" eaLnBrk="1" latinLnBrk="0" hangingPunct="1">
        <a:defRPr sz="1400" kern="1200">
          <a:solidFill>
            <a:schemeClr val="tx1"/>
          </a:solidFill>
          <a:latin typeface="+mn-lt"/>
          <a:ea typeface="+mn-ea"/>
          <a:cs typeface="+mn-cs"/>
        </a:defRPr>
      </a:lvl6pPr>
      <a:lvl7pPr marL="2056130" algn="l" defTabSz="685165" rtl="0" eaLnBrk="1" latinLnBrk="0" hangingPunct="1">
        <a:defRPr sz="1400" kern="1200">
          <a:solidFill>
            <a:schemeClr val="tx1"/>
          </a:solidFill>
          <a:latin typeface="+mn-lt"/>
          <a:ea typeface="+mn-ea"/>
          <a:cs typeface="+mn-cs"/>
        </a:defRPr>
      </a:lvl7pPr>
      <a:lvl8pPr marL="2398395" algn="l" defTabSz="685165" rtl="0" eaLnBrk="1" latinLnBrk="0" hangingPunct="1">
        <a:defRPr sz="1400" kern="1200">
          <a:solidFill>
            <a:schemeClr val="tx1"/>
          </a:solidFill>
          <a:latin typeface="+mn-lt"/>
          <a:ea typeface="+mn-ea"/>
          <a:cs typeface="+mn-cs"/>
        </a:defRPr>
      </a:lvl8pPr>
      <a:lvl9pPr marL="2741295" algn="l" defTabSz="685165"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502413" y="324000"/>
            <a:ext cx="8139178" cy="486000"/>
          </a:xfrm>
          <a:prstGeom prst="rect">
            <a:avLst/>
          </a:prstGeom>
        </p:spPr>
        <p:txBody>
          <a:bodyPr vert="horz" lIns="76136" tIns="28574" rIns="57103" bIns="28574"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502413" y="972000"/>
            <a:ext cx="8139178" cy="3780000"/>
          </a:xfrm>
          <a:prstGeom prst="rect">
            <a:avLst/>
          </a:prstGeom>
        </p:spPr>
        <p:txBody>
          <a:bodyPr vert="horz" lIns="76136" tIns="0" rIns="61865"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59807" y="4762375"/>
            <a:ext cx="2025000" cy="237600"/>
          </a:xfrm>
          <a:prstGeom prst="rect">
            <a:avLst/>
          </a:prstGeom>
        </p:spPr>
        <p:txBody>
          <a:bodyPr vert="horz" lIns="68532" tIns="34289" rIns="68532" bIns="34289" rtlCol="0" anchor="ctr">
            <a:normAutofit/>
          </a:bodyPr>
          <a:lstStyle>
            <a:lvl1pPr algn="l">
              <a:defRPr sz="900">
                <a:solidFill>
                  <a:schemeClr val="tx1">
                    <a:tint val="75000"/>
                  </a:schemeClr>
                </a:solidFill>
              </a:defRPr>
            </a:lvl1pPr>
          </a:lstStyle>
          <a:p>
            <a:pPr defTabSz="685165"/>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custDataLst>
              <p:tags r:id="rId15"/>
            </p:custDataLst>
          </p:nvPr>
        </p:nvSpPr>
        <p:spPr>
          <a:xfrm>
            <a:off x="3087000" y="4762375"/>
            <a:ext cx="2970000" cy="237600"/>
          </a:xfrm>
          <a:prstGeom prst="rect">
            <a:avLst/>
          </a:prstGeom>
        </p:spPr>
        <p:txBody>
          <a:bodyPr vert="horz" lIns="68532" tIns="34289" rIns="68532" bIns="34289" rtlCol="0" anchor="ctr">
            <a:normAutofit/>
          </a:bodyPr>
          <a:lstStyle>
            <a:lvl1pPr algn="ctr">
              <a:defRPr sz="900">
                <a:solidFill>
                  <a:schemeClr val="tx1">
                    <a:tint val="75000"/>
                  </a:schemeClr>
                </a:solidFill>
              </a:defRPr>
            </a:lvl1pPr>
          </a:lstStyle>
          <a:p>
            <a:pPr defTabSz="685165"/>
            <a:endParaRPr lang="zh-CN" altLang="en-US" dirty="0">
              <a:solidFill>
                <a:prstClr val="black">
                  <a:tint val="75000"/>
                </a:prstClr>
              </a:solidFill>
            </a:endParaRPr>
          </a:p>
        </p:txBody>
      </p:sp>
      <p:sp>
        <p:nvSpPr>
          <p:cNvPr id="6" name="灯片编号占位符 5"/>
          <p:cNvSpPr>
            <a:spLocks noGrp="1"/>
          </p:cNvSpPr>
          <p:nvPr>
            <p:ph type="sldNum" sz="quarter" idx="4"/>
            <p:custDataLst>
              <p:tags r:id="rId16"/>
            </p:custDataLst>
          </p:nvPr>
        </p:nvSpPr>
        <p:spPr>
          <a:xfrm>
            <a:off x="6457950" y="4762375"/>
            <a:ext cx="2025000" cy="237600"/>
          </a:xfrm>
          <a:prstGeom prst="rect">
            <a:avLst/>
          </a:prstGeom>
        </p:spPr>
        <p:txBody>
          <a:bodyPr vert="horz" lIns="68532" tIns="34289" rIns="68532" bIns="34289" rtlCol="0" anchor="ctr">
            <a:normAutofit/>
          </a:bodyPr>
          <a:lstStyle>
            <a:lvl1pPr algn="r">
              <a:defRPr sz="900">
                <a:solidFill>
                  <a:schemeClr val="tx1">
                    <a:tint val="75000"/>
                  </a:schemeClr>
                </a:solidFill>
              </a:defRPr>
            </a:lvl1pPr>
          </a:lstStyle>
          <a:p>
            <a:pPr defTabSz="685165"/>
            <a:fld id="{49AE70B2-8BF9-45C0-BB95-33D1B9D3A854}" type="slidenum">
              <a:rPr lang="zh-CN" altLang="en-US" smtClean="0">
                <a:solidFill>
                  <a:prstClr val="black">
                    <a:tint val="75000"/>
                  </a:prstClr>
                </a:solidFill>
              </a:rPr>
            </a:fld>
            <a:endParaRPr lang="zh-CN" altLang="en-US" dirty="0">
              <a:solidFill>
                <a:prstClr val="black">
                  <a:tint val="75000"/>
                </a:prstClr>
              </a:solidFill>
            </a:endParaRPr>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32" tIns="34289" rIns="68532" bIns="34289" rtlCol="0" anchor="ctr"/>
          <a:lstStyle/>
          <a:p>
            <a:pPr algn="ctr" defTabSz="685165"/>
            <a:endParaRPr lang="zh-CN" altLang="en-US" sz="1400">
              <a:solidFill>
                <a:prstClr val="white"/>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165" rtl="0" eaLnBrk="1" fontAlgn="auto" latinLnBrk="0" hangingPunct="1">
        <a:lnSpc>
          <a:spcPct val="100000"/>
        </a:lnSpc>
        <a:spcBef>
          <a:spcPct val="0"/>
        </a:spcBef>
        <a:buNone/>
        <a:defRPr sz="2100" b="1" u="none" strike="noStrike" kern="1200" cap="none" spc="150" normalizeH="0">
          <a:solidFill>
            <a:schemeClr val="tx1"/>
          </a:solidFill>
          <a:uFillTx/>
          <a:latin typeface="+mj-lt"/>
          <a:ea typeface="+mj-ea"/>
          <a:cs typeface="+mj-cs"/>
        </a:defRPr>
      </a:lvl1pPr>
    </p:titleStyle>
    <p:bodyStyle>
      <a:lvl1pPr marL="171450" indent="-171450" algn="l" defTabSz="685165"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uFillTx/>
          <a:latin typeface="+mn-lt"/>
          <a:ea typeface="+mn-ea"/>
          <a:cs typeface="+mn-cs"/>
        </a:defRPr>
      </a:lvl1pPr>
      <a:lvl2pPr marL="513715"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230" algn="l"/>
        </a:tabLst>
        <a:defRPr sz="1200" u="none" strike="noStrike" kern="1200" cap="none" spc="113" normalizeH="0" baseline="0">
          <a:solidFill>
            <a:schemeClr val="tx1"/>
          </a:solidFill>
          <a:uFillTx/>
          <a:latin typeface="+mn-lt"/>
          <a:ea typeface="+mn-ea"/>
          <a:cs typeface="+mn-cs"/>
        </a:defRPr>
      </a:lvl2pPr>
      <a:lvl3pPr marL="856615" indent="-171450" algn="l" defTabSz="685165"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uFillTx/>
          <a:latin typeface="+mn-lt"/>
          <a:ea typeface="+mn-ea"/>
          <a:cs typeface="+mn-cs"/>
        </a:defRPr>
      </a:lvl3pPr>
      <a:lvl4pPr marL="1199515" indent="-171450" algn="l" defTabSz="685165"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uFillTx/>
          <a:latin typeface="+mn-lt"/>
          <a:ea typeface="+mn-ea"/>
          <a:cs typeface="+mn-cs"/>
        </a:defRPr>
      </a:lvl4pPr>
      <a:lvl5pPr marL="1541780" indent="-171450" algn="l" defTabSz="685165"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uFillTx/>
          <a:latin typeface="+mn-lt"/>
          <a:ea typeface="+mn-ea"/>
          <a:cs typeface="+mn-cs"/>
        </a:defRPr>
      </a:lvl5pPr>
      <a:lvl6pPr marL="188468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69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98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27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165"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330" algn="l" defTabSz="685165" rtl="0" eaLnBrk="1" latinLnBrk="0" hangingPunct="1">
        <a:defRPr sz="1400" kern="1200">
          <a:solidFill>
            <a:schemeClr val="tx1"/>
          </a:solidFill>
          <a:latin typeface="+mn-lt"/>
          <a:ea typeface="+mn-ea"/>
          <a:cs typeface="+mn-cs"/>
        </a:defRPr>
      </a:lvl5pPr>
      <a:lvl6pPr marL="1713230" algn="l" defTabSz="685165" rtl="0" eaLnBrk="1" latinLnBrk="0" hangingPunct="1">
        <a:defRPr sz="1400" kern="1200">
          <a:solidFill>
            <a:schemeClr val="tx1"/>
          </a:solidFill>
          <a:latin typeface="+mn-lt"/>
          <a:ea typeface="+mn-ea"/>
          <a:cs typeface="+mn-cs"/>
        </a:defRPr>
      </a:lvl6pPr>
      <a:lvl7pPr marL="2056130" algn="l" defTabSz="685165" rtl="0" eaLnBrk="1" latinLnBrk="0" hangingPunct="1">
        <a:defRPr sz="1400" kern="1200">
          <a:solidFill>
            <a:schemeClr val="tx1"/>
          </a:solidFill>
          <a:latin typeface="+mn-lt"/>
          <a:ea typeface="+mn-ea"/>
          <a:cs typeface="+mn-cs"/>
        </a:defRPr>
      </a:lvl7pPr>
      <a:lvl8pPr marL="2398395" algn="l" defTabSz="685165" rtl="0" eaLnBrk="1" latinLnBrk="0" hangingPunct="1">
        <a:defRPr sz="1400" kern="1200">
          <a:solidFill>
            <a:schemeClr val="tx1"/>
          </a:solidFill>
          <a:latin typeface="+mn-lt"/>
          <a:ea typeface="+mn-ea"/>
          <a:cs typeface="+mn-cs"/>
        </a:defRPr>
      </a:lvl8pPr>
      <a:lvl9pPr marL="2741295" algn="l" defTabSz="685165"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376" tIns="45688" rIns="91376" bIns="45688"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376" tIns="45688" rIns="91376" bIns="45688"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4767264"/>
            <a:ext cx="2057400" cy="273844"/>
          </a:xfrm>
          <a:prstGeom prst="rect">
            <a:avLst/>
          </a:prstGeom>
        </p:spPr>
        <p:txBody>
          <a:bodyPr vert="horz" lIns="91376" tIns="45688" rIns="91376" bIns="45688" rtlCol="0" anchor="ctr"/>
          <a:lstStyle>
            <a:lvl1pPr algn="l">
              <a:defRPr sz="900">
                <a:solidFill>
                  <a:schemeClr val="tx1">
                    <a:tint val="75000"/>
                  </a:schemeClr>
                </a:solidFill>
              </a:defRPr>
            </a:lvl1pPr>
          </a:lstStyle>
          <a:p>
            <a:fld id="{D6D302FD-8E63-4B9C-8F21-E8F43610B8D6}" type="datetimeFigureOut">
              <a:rPr lang="zh-CN" altLang="en-US" smtClean="0"/>
            </a:fld>
            <a:endParaRPr lang="zh-CN" altLang="en-US"/>
          </a:p>
        </p:txBody>
      </p:sp>
      <p:sp>
        <p:nvSpPr>
          <p:cNvPr id="5" name="页脚占位符 4"/>
          <p:cNvSpPr>
            <a:spLocks noGrp="1"/>
          </p:cNvSpPr>
          <p:nvPr>
            <p:ph type="ftr" sz="quarter" idx="3"/>
          </p:nvPr>
        </p:nvSpPr>
        <p:spPr>
          <a:xfrm>
            <a:off x="3028950" y="4767264"/>
            <a:ext cx="3086100" cy="273844"/>
          </a:xfrm>
          <a:prstGeom prst="rect">
            <a:avLst/>
          </a:prstGeom>
        </p:spPr>
        <p:txBody>
          <a:bodyPr vert="horz" lIns="91376" tIns="45688" rIns="91376" bIns="45688"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4"/>
            <a:ext cx="2057400" cy="273844"/>
          </a:xfrm>
          <a:prstGeom prst="rect">
            <a:avLst/>
          </a:prstGeom>
        </p:spPr>
        <p:txBody>
          <a:bodyPr vert="horz" lIns="91376" tIns="45688" rIns="91376" bIns="45688" rtlCol="0" anchor="ctr"/>
          <a:lstStyle>
            <a:lvl1pPr algn="r">
              <a:defRPr sz="900">
                <a:solidFill>
                  <a:schemeClr val="tx1">
                    <a:tint val="75000"/>
                  </a:schemeClr>
                </a:solidFill>
              </a:defRPr>
            </a:lvl1pPr>
          </a:lstStyle>
          <a:p>
            <a:fld id="{0D9D3352-A746-491B-B47C-21118BE016E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685165"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165"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3715" indent="-171450" algn="l" defTabSz="68516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6615"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51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178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468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69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98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27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165"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330" algn="l" defTabSz="685165" rtl="0" eaLnBrk="1" latinLnBrk="0" hangingPunct="1">
        <a:defRPr sz="1400" kern="1200">
          <a:solidFill>
            <a:schemeClr val="tx1"/>
          </a:solidFill>
          <a:latin typeface="+mn-lt"/>
          <a:ea typeface="+mn-ea"/>
          <a:cs typeface="+mn-cs"/>
        </a:defRPr>
      </a:lvl5pPr>
      <a:lvl6pPr marL="1713230" algn="l" defTabSz="685165" rtl="0" eaLnBrk="1" latinLnBrk="0" hangingPunct="1">
        <a:defRPr sz="1400" kern="1200">
          <a:solidFill>
            <a:schemeClr val="tx1"/>
          </a:solidFill>
          <a:latin typeface="+mn-lt"/>
          <a:ea typeface="+mn-ea"/>
          <a:cs typeface="+mn-cs"/>
        </a:defRPr>
      </a:lvl6pPr>
      <a:lvl7pPr marL="2056130" algn="l" defTabSz="685165" rtl="0" eaLnBrk="1" latinLnBrk="0" hangingPunct="1">
        <a:defRPr sz="1400" kern="1200">
          <a:solidFill>
            <a:schemeClr val="tx1"/>
          </a:solidFill>
          <a:latin typeface="+mn-lt"/>
          <a:ea typeface="+mn-ea"/>
          <a:cs typeface="+mn-cs"/>
        </a:defRPr>
      </a:lvl7pPr>
      <a:lvl8pPr marL="2398395" algn="l" defTabSz="685165" rtl="0" eaLnBrk="1" latinLnBrk="0" hangingPunct="1">
        <a:defRPr sz="1400" kern="1200">
          <a:solidFill>
            <a:schemeClr val="tx1"/>
          </a:solidFill>
          <a:latin typeface="+mn-lt"/>
          <a:ea typeface="+mn-ea"/>
          <a:cs typeface="+mn-cs"/>
        </a:defRPr>
      </a:lvl8pPr>
      <a:lvl9pPr marL="2741295" algn="l" defTabSz="685165"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502413" y="324000"/>
            <a:ext cx="8139178" cy="486000"/>
          </a:xfrm>
          <a:prstGeom prst="rect">
            <a:avLst/>
          </a:prstGeom>
        </p:spPr>
        <p:txBody>
          <a:bodyPr vert="horz" lIns="76150" tIns="28574" rIns="57113" bIns="28574"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502413" y="972000"/>
            <a:ext cx="8139178" cy="3780000"/>
          </a:xfrm>
          <a:prstGeom prst="rect">
            <a:avLst/>
          </a:prstGeom>
        </p:spPr>
        <p:txBody>
          <a:bodyPr vert="horz" lIns="76150" tIns="0" rIns="61876"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59807" y="4762375"/>
            <a:ext cx="2025000" cy="237600"/>
          </a:xfrm>
          <a:prstGeom prst="rect">
            <a:avLst/>
          </a:prstGeom>
        </p:spPr>
        <p:txBody>
          <a:bodyPr vert="horz" lIns="68543" tIns="34289" rIns="68543" bIns="34289" rtlCol="0" anchor="ctr">
            <a:normAutofit/>
          </a:bodyPr>
          <a:lstStyle>
            <a:lvl1pPr algn="l">
              <a:defRPr sz="900">
                <a:solidFill>
                  <a:schemeClr val="tx1">
                    <a:tint val="75000"/>
                  </a:schemeClr>
                </a:solidFill>
              </a:defRPr>
            </a:lvl1pPr>
          </a:lstStyle>
          <a:p>
            <a:pPr defTabSz="685165"/>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custDataLst>
              <p:tags r:id="rId15"/>
            </p:custDataLst>
          </p:nvPr>
        </p:nvSpPr>
        <p:spPr>
          <a:xfrm>
            <a:off x="3087000" y="4762375"/>
            <a:ext cx="2970000" cy="237600"/>
          </a:xfrm>
          <a:prstGeom prst="rect">
            <a:avLst/>
          </a:prstGeom>
        </p:spPr>
        <p:txBody>
          <a:bodyPr vert="horz" lIns="68543" tIns="34289" rIns="68543" bIns="34289" rtlCol="0" anchor="ctr">
            <a:normAutofit/>
          </a:bodyPr>
          <a:lstStyle>
            <a:lvl1pPr algn="ctr">
              <a:defRPr sz="900">
                <a:solidFill>
                  <a:schemeClr val="tx1">
                    <a:tint val="75000"/>
                  </a:schemeClr>
                </a:solidFill>
              </a:defRPr>
            </a:lvl1pPr>
          </a:lstStyle>
          <a:p>
            <a:pPr defTabSz="685165"/>
            <a:endParaRPr lang="zh-CN" altLang="en-US" dirty="0">
              <a:solidFill>
                <a:prstClr val="black">
                  <a:tint val="75000"/>
                </a:prstClr>
              </a:solidFill>
            </a:endParaRPr>
          </a:p>
        </p:txBody>
      </p:sp>
      <p:sp>
        <p:nvSpPr>
          <p:cNvPr id="6" name="灯片编号占位符 5"/>
          <p:cNvSpPr>
            <a:spLocks noGrp="1"/>
          </p:cNvSpPr>
          <p:nvPr>
            <p:ph type="sldNum" sz="quarter" idx="4"/>
            <p:custDataLst>
              <p:tags r:id="rId16"/>
            </p:custDataLst>
          </p:nvPr>
        </p:nvSpPr>
        <p:spPr>
          <a:xfrm>
            <a:off x="6457950" y="4762375"/>
            <a:ext cx="2025000" cy="237600"/>
          </a:xfrm>
          <a:prstGeom prst="rect">
            <a:avLst/>
          </a:prstGeom>
        </p:spPr>
        <p:txBody>
          <a:bodyPr vert="horz" lIns="68543" tIns="34289" rIns="68543" bIns="34289" rtlCol="0" anchor="ctr">
            <a:normAutofit/>
          </a:bodyPr>
          <a:lstStyle>
            <a:lvl1pPr algn="r">
              <a:defRPr sz="900">
                <a:solidFill>
                  <a:schemeClr val="tx1">
                    <a:tint val="75000"/>
                  </a:schemeClr>
                </a:solidFill>
              </a:defRPr>
            </a:lvl1pPr>
          </a:lstStyle>
          <a:p>
            <a:pPr defTabSz="685165"/>
            <a:fld id="{49AE70B2-8BF9-45C0-BB95-33D1B9D3A854}" type="slidenum">
              <a:rPr lang="zh-CN" altLang="en-US" smtClean="0">
                <a:solidFill>
                  <a:prstClr val="black">
                    <a:tint val="75000"/>
                  </a:prstClr>
                </a:solidFill>
              </a:rPr>
            </a:fld>
            <a:endParaRPr lang="zh-CN" altLang="en-US" dirty="0">
              <a:solidFill>
                <a:prstClr val="black">
                  <a:tint val="75000"/>
                </a:prstClr>
              </a:solidFill>
            </a:endParaRPr>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43" tIns="34289" rIns="68543" bIns="34289" rtlCol="0" anchor="ctr"/>
          <a:lstStyle/>
          <a:p>
            <a:pPr algn="ctr" defTabSz="685165"/>
            <a:endParaRPr lang="zh-CN" altLang="en-US" sz="1400">
              <a:solidFill>
                <a:prstClr val="white"/>
              </a:solidFill>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685165" rtl="0" eaLnBrk="1" fontAlgn="auto" latinLnBrk="0" hangingPunct="1">
        <a:lnSpc>
          <a:spcPct val="100000"/>
        </a:lnSpc>
        <a:spcBef>
          <a:spcPct val="0"/>
        </a:spcBef>
        <a:buNone/>
        <a:defRPr sz="2100" b="1" u="none" strike="noStrike" kern="1200" cap="none" spc="150" normalizeH="0">
          <a:solidFill>
            <a:schemeClr val="tx1"/>
          </a:solidFill>
          <a:uFillTx/>
          <a:latin typeface="+mj-lt"/>
          <a:ea typeface="+mj-ea"/>
          <a:cs typeface="+mj-cs"/>
        </a:defRPr>
      </a:lvl1pPr>
    </p:titleStyle>
    <p:bodyStyle>
      <a:lvl1pPr marL="171450" indent="-171450" algn="l" defTabSz="685165"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uFillTx/>
          <a:latin typeface="+mn-lt"/>
          <a:ea typeface="+mn-ea"/>
          <a:cs typeface="+mn-cs"/>
        </a:defRPr>
      </a:lvl1pPr>
      <a:lvl2pPr marL="514350"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865" algn="l"/>
        </a:tabLst>
        <a:defRPr sz="1200" u="none" strike="noStrike" kern="1200" cap="none" spc="113" normalizeH="0" baseline="0">
          <a:solidFill>
            <a:schemeClr val="tx1"/>
          </a:solidFill>
          <a:uFillTx/>
          <a:latin typeface="+mn-lt"/>
          <a:ea typeface="+mn-ea"/>
          <a:cs typeface="+mn-cs"/>
        </a:defRPr>
      </a:lvl2pPr>
      <a:lvl3pPr marL="856615" indent="-171450" algn="l" defTabSz="685165"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uFillTx/>
          <a:latin typeface="+mn-lt"/>
          <a:ea typeface="+mn-ea"/>
          <a:cs typeface="+mn-cs"/>
        </a:defRPr>
      </a:lvl3pPr>
      <a:lvl4pPr marL="1199515" indent="-171450" algn="l" defTabSz="685165"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uFillTx/>
          <a:latin typeface="+mn-lt"/>
          <a:ea typeface="+mn-ea"/>
          <a:cs typeface="+mn-cs"/>
        </a:defRPr>
      </a:lvl4pPr>
      <a:lvl5pPr marL="1541780" indent="-171450" algn="l" defTabSz="685165"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uFillTx/>
          <a:latin typeface="+mn-lt"/>
          <a:ea typeface="+mn-ea"/>
          <a:cs typeface="+mn-cs"/>
        </a:defRPr>
      </a:lvl5pPr>
      <a:lvl6pPr marL="188468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758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98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27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165"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230" algn="l" defTabSz="685165" rtl="0" eaLnBrk="1" latinLnBrk="0" hangingPunct="1">
        <a:defRPr sz="1400" kern="1200">
          <a:solidFill>
            <a:schemeClr val="tx1"/>
          </a:solidFill>
          <a:latin typeface="+mn-lt"/>
          <a:ea typeface="+mn-ea"/>
          <a:cs typeface="+mn-cs"/>
        </a:defRPr>
      </a:lvl6pPr>
      <a:lvl7pPr marL="2056130"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295" algn="l" defTabSz="685165"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5.png"/><Relationship Id="rId2" Type="http://schemas.microsoft.com/office/2007/relationships/hdphoto" Target="../media/image14.wdp"/><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3.xml"/><Relationship Id="rId2" Type="http://schemas.microsoft.com/office/2007/relationships/hdphoto" Target="../media/image21.wdp"/><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3.xml"/><Relationship Id="rId3" Type="http://schemas.openxmlformats.org/officeDocument/2006/relationships/image" Target="../media/image22.png"/><Relationship Id="rId2" Type="http://schemas.microsoft.com/office/2007/relationships/hdphoto" Target="../media/image21.wdp"/><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hdphoto" Target="../media/image24.wdp"/><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microsoft.com/office/2007/relationships/hdphoto" Target="../media/image21.wdp"/><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6.jpeg"/></Relationships>
</file>

<file path=ppt/slides/_rels/slide3.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26.xml"/><Relationship Id="rId7" Type="http://schemas.openxmlformats.org/officeDocument/2006/relationships/image" Target="../media/image5.png"/><Relationship Id="rId6" Type="http://schemas.openxmlformats.org/officeDocument/2006/relationships/tags" Target="../tags/tag125.xml"/><Relationship Id="rId5" Type="http://schemas.openxmlformats.org/officeDocument/2006/relationships/image" Target="../media/image4.png"/><Relationship Id="rId4" Type="http://schemas.openxmlformats.org/officeDocument/2006/relationships/tags" Target="../tags/tag124.xml"/><Relationship Id="rId3" Type="http://schemas.openxmlformats.org/officeDocument/2006/relationships/image" Target="../media/image3.png"/><Relationship Id="rId2" Type="http://schemas.openxmlformats.org/officeDocument/2006/relationships/tags" Target="../tags/tag123.xml"/><Relationship Id="rId19" Type="http://schemas.openxmlformats.org/officeDocument/2006/relationships/slideLayout" Target="../slideLayouts/slideLayout18.xml"/><Relationship Id="rId18" Type="http://schemas.openxmlformats.org/officeDocument/2006/relationships/tags" Target="../tags/tag131.xml"/><Relationship Id="rId17" Type="http://schemas.openxmlformats.org/officeDocument/2006/relationships/image" Target="../media/image10.png"/><Relationship Id="rId16" Type="http://schemas.openxmlformats.org/officeDocument/2006/relationships/tags" Target="../tags/tag130.xml"/><Relationship Id="rId15" Type="http://schemas.openxmlformats.org/officeDocument/2006/relationships/image" Target="../media/image9.png"/><Relationship Id="rId14" Type="http://schemas.openxmlformats.org/officeDocument/2006/relationships/tags" Target="../tags/tag129.xml"/><Relationship Id="rId13" Type="http://schemas.openxmlformats.org/officeDocument/2006/relationships/image" Target="../media/image8.png"/><Relationship Id="rId12" Type="http://schemas.openxmlformats.org/officeDocument/2006/relationships/tags" Target="../tags/tag128.xml"/><Relationship Id="rId11" Type="http://schemas.openxmlformats.org/officeDocument/2006/relationships/image" Target="../media/image7.png"/><Relationship Id="rId10" Type="http://schemas.openxmlformats.org/officeDocument/2006/relationships/tags" Target="../tags/tag12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5.png"/><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3.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4.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35.xml"/><Relationship Id="rId7" Type="http://schemas.openxmlformats.org/officeDocument/2006/relationships/image" Target="../media/image5.png"/><Relationship Id="rId6" Type="http://schemas.openxmlformats.org/officeDocument/2006/relationships/tags" Target="../tags/tag134.xml"/><Relationship Id="rId5" Type="http://schemas.openxmlformats.org/officeDocument/2006/relationships/image" Target="../media/image4.png"/><Relationship Id="rId4" Type="http://schemas.openxmlformats.org/officeDocument/2006/relationships/tags" Target="../tags/tag133.xml"/><Relationship Id="rId3" Type="http://schemas.openxmlformats.org/officeDocument/2006/relationships/image" Target="../media/image3.png"/><Relationship Id="rId2" Type="http://schemas.openxmlformats.org/officeDocument/2006/relationships/tags" Target="../tags/tag132.xml"/><Relationship Id="rId19" Type="http://schemas.openxmlformats.org/officeDocument/2006/relationships/slideLayout" Target="../slideLayouts/slideLayout18.xml"/><Relationship Id="rId18" Type="http://schemas.openxmlformats.org/officeDocument/2006/relationships/tags" Target="../tags/tag140.xml"/><Relationship Id="rId17" Type="http://schemas.openxmlformats.org/officeDocument/2006/relationships/image" Target="../media/image10.png"/><Relationship Id="rId16" Type="http://schemas.openxmlformats.org/officeDocument/2006/relationships/tags" Target="../tags/tag139.xml"/><Relationship Id="rId15" Type="http://schemas.openxmlformats.org/officeDocument/2006/relationships/image" Target="../media/image9.png"/><Relationship Id="rId14" Type="http://schemas.openxmlformats.org/officeDocument/2006/relationships/tags" Target="../tags/tag138.xml"/><Relationship Id="rId13" Type="http://schemas.openxmlformats.org/officeDocument/2006/relationships/image" Target="../media/image8.png"/><Relationship Id="rId12" Type="http://schemas.openxmlformats.org/officeDocument/2006/relationships/tags" Target="../tags/tag137.xml"/><Relationship Id="rId11" Type="http://schemas.openxmlformats.org/officeDocument/2006/relationships/image" Target="../media/image7.png"/><Relationship Id="rId10" Type="http://schemas.openxmlformats.org/officeDocument/2006/relationships/tags" Target="../tags/tag136.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3.xml"/><Relationship Id="rId4" Type="http://schemas.openxmlformats.org/officeDocument/2006/relationships/image" Target="../media/image29.jpeg"/><Relationship Id="rId3" Type="http://schemas.openxmlformats.org/officeDocument/2006/relationships/image" Target="../media/image22.png"/><Relationship Id="rId2" Type="http://schemas.microsoft.com/office/2007/relationships/hdphoto" Target="../media/image21.wdp"/><Relationship Id="rId1"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hdphoto" Target="../media/image24.wdp"/><Relationship Id="rId1" Type="http://schemas.openxmlformats.org/officeDocument/2006/relationships/image" Target="../media/image2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microsoft.com/office/2007/relationships/hdphoto" Target="../media/image21.wdp"/><Relationship Id="rId1" Type="http://schemas.openxmlformats.org/officeDocument/2006/relationships/image" Target="../media/image20.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3.xml"/><Relationship Id="rId2" Type="http://schemas.openxmlformats.org/officeDocument/2006/relationships/image" Target="../media/image30.jpeg"/><Relationship Id="rId1" Type="http://schemas.openxmlformats.org/officeDocument/2006/relationships/image" Target="../media/image2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44.xml"/><Relationship Id="rId7" Type="http://schemas.openxmlformats.org/officeDocument/2006/relationships/image" Target="../media/image5.png"/><Relationship Id="rId6" Type="http://schemas.openxmlformats.org/officeDocument/2006/relationships/tags" Target="../tags/tag143.xml"/><Relationship Id="rId5" Type="http://schemas.openxmlformats.org/officeDocument/2006/relationships/image" Target="../media/image4.png"/><Relationship Id="rId4" Type="http://schemas.openxmlformats.org/officeDocument/2006/relationships/tags" Target="../tags/tag142.xml"/><Relationship Id="rId3" Type="http://schemas.openxmlformats.org/officeDocument/2006/relationships/image" Target="../media/image3.png"/><Relationship Id="rId2" Type="http://schemas.openxmlformats.org/officeDocument/2006/relationships/tags" Target="../tags/tag141.xml"/><Relationship Id="rId19" Type="http://schemas.openxmlformats.org/officeDocument/2006/relationships/slideLayout" Target="../slideLayouts/slideLayout18.xml"/><Relationship Id="rId18" Type="http://schemas.openxmlformats.org/officeDocument/2006/relationships/tags" Target="../tags/tag149.xml"/><Relationship Id="rId17" Type="http://schemas.openxmlformats.org/officeDocument/2006/relationships/image" Target="../media/image10.png"/><Relationship Id="rId16" Type="http://schemas.openxmlformats.org/officeDocument/2006/relationships/tags" Target="../tags/tag148.xml"/><Relationship Id="rId15" Type="http://schemas.openxmlformats.org/officeDocument/2006/relationships/image" Target="../media/image9.png"/><Relationship Id="rId14" Type="http://schemas.openxmlformats.org/officeDocument/2006/relationships/tags" Target="../tags/tag147.xml"/><Relationship Id="rId13" Type="http://schemas.openxmlformats.org/officeDocument/2006/relationships/image" Target="../media/image8.png"/><Relationship Id="rId12" Type="http://schemas.openxmlformats.org/officeDocument/2006/relationships/tags" Target="../tags/tag146.xml"/><Relationship Id="rId11" Type="http://schemas.openxmlformats.org/officeDocument/2006/relationships/image" Target="../media/image7.png"/><Relationship Id="rId10" Type="http://schemas.openxmlformats.org/officeDocument/2006/relationships/tags" Target="../tags/tag145.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53.xml"/><Relationship Id="rId7" Type="http://schemas.openxmlformats.org/officeDocument/2006/relationships/image" Target="../media/image5.png"/><Relationship Id="rId6" Type="http://schemas.openxmlformats.org/officeDocument/2006/relationships/tags" Target="../tags/tag152.xml"/><Relationship Id="rId5" Type="http://schemas.openxmlformats.org/officeDocument/2006/relationships/image" Target="../media/image4.png"/><Relationship Id="rId4" Type="http://schemas.openxmlformats.org/officeDocument/2006/relationships/tags" Target="../tags/tag151.xml"/><Relationship Id="rId3" Type="http://schemas.openxmlformats.org/officeDocument/2006/relationships/image" Target="../media/image3.png"/><Relationship Id="rId2" Type="http://schemas.openxmlformats.org/officeDocument/2006/relationships/tags" Target="../tags/tag150.xml"/><Relationship Id="rId19" Type="http://schemas.openxmlformats.org/officeDocument/2006/relationships/slideLayout" Target="../slideLayouts/slideLayout18.xml"/><Relationship Id="rId18" Type="http://schemas.openxmlformats.org/officeDocument/2006/relationships/tags" Target="../tags/tag158.xml"/><Relationship Id="rId17" Type="http://schemas.openxmlformats.org/officeDocument/2006/relationships/image" Target="../media/image10.png"/><Relationship Id="rId16" Type="http://schemas.openxmlformats.org/officeDocument/2006/relationships/tags" Target="../tags/tag157.xml"/><Relationship Id="rId15" Type="http://schemas.openxmlformats.org/officeDocument/2006/relationships/image" Target="../media/image9.png"/><Relationship Id="rId14" Type="http://schemas.openxmlformats.org/officeDocument/2006/relationships/tags" Target="../tags/tag156.xml"/><Relationship Id="rId13" Type="http://schemas.openxmlformats.org/officeDocument/2006/relationships/image" Target="../media/image8.png"/><Relationship Id="rId12" Type="http://schemas.openxmlformats.org/officeDocument/2006/relationships/tags" Target="../tags/tag155.xml"/><Relationship Id="rId11" Type="http://schemas.openxmlformats.org/officeDocument/2006/relationships/image" Target="../media/image7.png"/><Relationship Id="rId10" Type="http://schemas.openxmlformats.org/officeDocument/2006/relationships/tags" Target="../tags/tag154.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3339" y="149543"/>
            <a:ext cx="3611880" cy="553085"/>
          </a:xfrm>
          <a:prstGeom prst="rect">
            <a:avLst/>
          </a:prstGeom>
          <a:solidFill>
            <a:schemeClr val="accent2">
              <a:lumMod val="20000"/>
              <a:lumOff val="80000"/>
            </a:schemeClr>
          </a:solidFill>
        </p:spPr>
        <p:txBody>
          <a:bodyPr wrap="none" rtlCol="0">
            <a:spAutoFit/>
          </a:bodyPr>
          <a:p>
            <a:r>
              <a:rPr lang="zh-CN" altLang="en-US" sz="3000">
                <a:latin typeface="楷体" panose="02010609060101010101" charset="-122"/>
                <a:ea typeface="楷体" panose="02010609060101010101" charset="-122"/>
              </a:rPr>
              <a:t>读后续写的高分体现</a:t>
            </a:r>
            <a:endParaRPr lang="zh-CN" altLang="en-US" sz="3000">
              <a:latin typeface="楷体" panose="02010609060101010101" charset="-122"/>
              <a:ea typeface="楷体" panose="02010609060101010101" charset="-122"/>
            </a:endParaRPr>
          </a:p>
        </p:txBody>
      </p:sp>
      <p:sp>
        <p:nvSpPr>
          <p:cNvPr id="5" name="文本框 4"/>
          <p:cNvSpPr txBox="1"/>
          <p:nvPr/>
        </p:nvSpPr>
        <p:spPr>
          <a:xfrm>
            <a:off x="35560" y="771366"/>
            <a:ext cx="8928259" cy="3784600"/>
          </a:xfrm>
          <a:prstGeom prst="rect">
            <a:avLst/>
          </a:prstGeom>
          <a:noFill/>
        </p:spPr>
        <p:txBody>
          <a:bodyPr wrap="square" rtlCol="0">
            <a:spAutoFit/>
          </a:bodyPr>
          <a:p>
            <a:r>
              <a:rPr lang="zh-CN" altLang="en-US" sz="2400">
                <a:solidFill>
                  <a:srgbClr val="FF0000"/>
                </a:solidFill>
                <a:latin typeface="Calibri" panose="020F0502020204030204" pitchFamily="34" charset="0"/>
                <a:ea typeface="楷体" panose="02010609060101010101" charset="-122"/>
                <a:cs typeface="Calibri" panose="020F0502020204030204" pitchFamily="34" charset="0"/>
              </a:rPr>
              <a:t>达意领先</a:t>
            </a:r>
            <a:endParaRPr lang="zh-CN" altLang="en-US" sz="2400">
              <a:solidFill>
                <a:srgbClr val="FF0000"/>
              </a:solidFill>
              <a:latin typeface="Calibri" panose="020F0502020204030204" pitchFamily="34" charset="0"/>
              <a:ea typeface="楷体" panose="02010609060101010101" charset="-122"/>
              <a:cs typeface="Calibri" panose="020F0502020204030204" pitchFamily="34" charset="0"/>
            </a:endParaRPr>
          </a:p>
          <a:p>
            <a:r>
              <a:rPr lang="zh-CN" altLang="en-US" sz="2400">
                <a:latin typeface="Calibri" panose="020F0502020204030204" pitchFamily="34" charset="0"/>
                <a:ea typeface="楷体" panose="02010609060101010101" charset="-122"/>
                <a:cs typeface="Calibri" panose="020F0502020204030204" pitchFamily="34" charset="0"/>
              </a:rPr>
              <a:t>（把故事讲清楚，发生了什么，</a:t>
            </a:r>
            <a:r>
              <a:rPr lang="zh-CN" altLang="en-US" sz="2400">
                <a:latin typeface="Calibri" panose="020F0502020204030204" pitchFamily="34" charset="0"/>
                <a:ea typeface="楷体" panose="02010609060101010101" charset="-122"/>
                <a:cs typeface="Calibri" panose="020F0502020204030204" pitchFamily="34" charset="0"/>
                <a:sym typeface="+mn-ea"/>
              </a:rPr>
              <a:t>故事的（过程）转折点是什么，</a:t>
            </a:r>
            <a:r>
              <a:rPr lang="zh-CN" altLang="en-US" sz="2400">
                <a:latin typeface="Calibri" panose="020F0502020204030204" pitchFamily="34" charset="0"/>
                <a:ea typeface="楷体" panose="02010609060101010101" charset="-122"/>
                <a:cs typeface="Calibri" panose="020F0502020204030204" pitchFamily="34" charset="0"/>
              </a:rPr>
              <a:t>结果是什么；解决了什么问题；什么</a:t>
            </a:r>
            <a:r>
              <a:rPr lang="en-US" altLang="zh-CN" sz="2400">
                <a:latin typeface="Calibri" panose="020F0502020204030204" pitchFamily="34" charset="0"/>
                <a:ea typeface="楷体" panose="02010609060101010101" charset="-122"/>
                <a:cs typeface="Calibri" panose="020F0502020204030204" pitchFamily="34" charset="0"/>
              </a:rPr>
              <a:t>lesson</a:t>
            </a:r>
            <a:r>
              <a:rPr lang="zh-CN" altLang="en-US" sz="2400">
                <a:latin typeface="Calibri" panose="020F0502020204030204" pitchFamily="34" charset="0"/>
                <a:ea typeface="楷体" panose="02010609060101010101" charset="-122"/>
                <a:cs typeface="Calibri" panose="020F0502020204030204" pitchFamily="34" charset="0"/>
              </a:rPr>
              <a:t>）</a:t>
            </a:r>
            <a:endParaRPr lang="zh-CN" altLang="en-US" sz="2400">
              <a:latin typeface="Calibri" panose="020F0502020204030204" pitchFamily="34" charset="0"/>
              <a:ea typeface="楷体" panose="02010609060101010101" charset="-122"/>
              <a:cs typeface="Calibri" panose="020F0502020204030204" pitchFamily="34" charset="0"/>
            </a:endParaRPr>
          </a:p>
          <a:p>
            <a:r>
              <a:rPr lang="zh-CN" altLang="en-US" sz="2400">
                <a:solidFill>
                  <a:srgbClr val="FF0000"/>
                </a:solidFill>
                <a:latin typeface="Calibri" panose="020F0502020204030204" pitchFamily="34" charset="0"/>
                <a:ea typeface="楷体" panose="02010609060101010101" charset="-122"/>
                <a:cs typeface="Calibri" panose="020F0502020204030204" pitchFamily="34" charset="0"/>
              </a:rPr>
              <a:t>逻辑合理</a:t>
            </a:r>
            <a:endParaRPr lang="zh-CN" altLang="en-US" sz="2400">
              <a:solidFill>
                <a:srgbClr val="FF0000"/>
              </a:solidFill>
              <a:latin typeface="Calibri" panose="020F0502020204030204" pitchFamily="34" charset="0"/>
              <a:ea typeface="楷体" panose="02010609060101010101" charset="-122"/>
              <a:cs typeface="Calibri" panose="020F0502020204030204" pitchFamily="34" charset="0"/>
            </a:endParaRPr>
          </a:p>
          <a:p>
            <a:r>
              <a:rPr lang="zh-CN" altLang="en-US" sz="2400">
                <a:latin typeface="Calibri" panose="020F0502020204030204" pitchFamily="34" charset="0"/>
                <a:ea typeface="楷体" panose="02010609060101010101" charset="-122"/>
                <a:cs typeface="Calibri" panose="020F0502020204030204" pitchFamily="34" charset="0"/>
              </a:rPr>
              <a:t>（基于主题下的续写，捕捉上文有效信息，根据</a:t>
            </a:r>
            <a:r>
              <a:rPr lang="zh-CN" altLang="en-US" sz="2400">
                <a:latin typeface="Calibri" panose="020F0502020204030204" pitchFamily="34" charset="0"/>
                <a:ea typeface="楷体" panose="02010609060101010101" charset="-122"/>
                <a:cs typeface="Calibri" panose="020F0502020204030204" pitchFamily="34" charset="0"/>
                <a:sym typeface="+mn-ea"/>
              </a:rPr>
              <a:t>提供的段落，设计情节（情感发展，解决问题）</a:t>
            </a:r>
            <a:endParaRPr lang="zh-CN" altLang="en-US" sz="2400">
              <a:latin typeface="Calibri" panose="020F0502020204030204" pitchFamily="34" charset="0"/>
              <a:ea typeface="楷体" panose="02010609060101010101" charset="-122"/>
              <a:cs typeface="Calibri" panose="020F0502020204030204" pitchFamily="34" charset="0"/>
            </a:endParaRPr>
          </a:p>
          <a:p>
            <a:r>
              <a:rPr lang="zh-CN" altLang="en-US" sz="2400">
                <a:solidFill>
                  <a:srgbClr val="FF0000"/>
                </a:solidFill>
                <a:latin typeface="Calibri" panose="020F0502020204030204" pitchFamily="34" charset="0"/>
                <a:ea typeface="楷体" panose="02010609060101010101" charset="-122"/>
                <a:cs typeface="Calibri" panose="020F0502020204030204" pitchFamily="34" charset="0"/>
              </a:rPr>
              <a:t>情感真实</a:t>
            </a:r>
            <a:endParaRPr lang="zh-CN" altLang="en-US" sz="2400">
              <a:solidFill>
                <a:srgbClr val="FF0000"/>
              </a:solidFill>
              <a:latin typeface="Calibri" panose="020F0502020204030204" pitchFamily="34" charset="0"/>
              <a:ea typeface="楷体" panose="02010609060101010101" charset="-122"/>
              <a:cs typeface="Calibri" panose="020F0502020204030204" pitchFamily="34" charset="0"/>
            </a:endParaRPr>
          </a:p>
          <a:p>
            <a:r>
              <a:rPr lang="zh-CN" altLang="en-US" sz="2400">
                <a:latin typeface="Calibri" panose="020F0502020204030204" pitchFamily="34" charset="0"/>
                <a:ea typeface="楷体" panose="02010609060101010101" charset="-122"/>
                <a:cs typeface="Calibri" panose="020F0502020204030204" pitchFamily="34" charset="0"/>
              </a:rPr>
              <a:t>情感变化清晰合理；表达不要太夸张，符合人物性格和心理</a:t>
            </a:r>
            <a:endParaRPr lang="zh-CN" altLang="en-US" sz="2400">
              <a:latin typeface="Calibri" panose="020F0502020204030204" pitchFamily="34" charset="0"/>
              <a:ea typeface="楷体" panose="02010609060101010101" charset="-122"/>
              <a:cs typeface="Calibri" panose="020F0502020204030204" pitchFamily="34" charset="0"/>
            </a:endParaRPr>
          </a:p>
          <a:p>
            <a:r>
              <a:rPr lang="zh-CN" altLang="en-US" sz="2400">
                <a:solidFill>
                  <a:srgbClr val="FF0000"/>
                </a:solidFill>
                <a:latin typeface="Calibri" panose="020F0502020204030204" pitchFamily="34" charset="0"/>
                <a:ea typeface="楷体" panose="02010609060101010101" charset="-122"/>
                <a:cs typeface="Calibri" panose="020F0502020204030204" pitchFamily="34" charset="0"/>
              </a:rPr>
              <a:t>语言生动</a:t>
            </a:r>
            <a:endParaRPr lang="zh-CN" altLang="en-US" sz="2400">
              <a:solidFill>
                <a:srgbClr val="FF0000"/>
              </a:solidFill>
              <a:latin typeface="Calibri" panose="020F0502020204030204" pitchFamily="34" charset="0"/>
              <a:ea typeface="楷体" panose="02010609060101010101" charset="-122"/>
              <a:cs typeface="Calibri" panose="020F0502020204030204" pitchFamily="34" charset="0"/>
            </a:endParaRPr>
          </a:p>
          <a:p>
            <a:r>
              <a:rPr lang="zh-CN" altLang="en-US" sz="2400">
                <a:latin typeface="Calibri" panose="020F0502020204030204" pitchFamily="34" charset="0"/>
                <a:ea typeface="楷体" panose="02010609060101010101" charset="-122"/>
                <a:cs typeface="Calibri" panose="020F0502020204030204" pitchFamily="34" charset="0"/>
                <a:sym typeface="+mn-ea"/>
              </a:rPr>
              <a:t>（</a:t>
            </a:r>
            <a:r>
              <a:rPr lang="en-US" altLang="zh-CN" sz="2400">
                <a:latin typeface="Calibri" panose="020F0502020204030204" pitchFamily="34" charset="0"/>
                <a:ea typeface="楷体" panose="02010609060101010101" charset="-122"/>
                <a:cs typeface="Calibri" panose="020F0502020204030204" pitchFamily="34" charset="0"/>
                <a:sym typeface="+mn-ea"/>
              </a:rPr>
              <a:t>tell </a:t>
            </a:r>
            <a:r>
              <a:rPr lang="zh-CN" altLang="en-US" sz="2400">
                <a:latin typeface="Calibri" panose="020F0502020204030204" pitchFamily="34" charset="0"/>
                <a:ea typeface="楷体" panose="02010609060101010101" charset="-122"/>
                <a:cs typeface="Calibri" panose="020F0502020204030204" pitchFamily="34" charset="0"/>
                <a:sym typeface="+mn-ea"/>
              </a:rPr>
              <a:t>和</a:t>
            </a:r>
            <a:r>
              <a:rPr lang="en-US" altLang="zh-CN" sz="2400">
                <a:latin typeface="Calibri" panose="020F0502020204030204" pitchFamily="34" charset="0"/>
                <a:ea typeface="楷体" panose="02010609060101010101" charset="-122"/>
                <a:cs typeface="Calibri" panose="020F0502020204030204" pitchFamily="34" charset="0"/>
                <a:sym typeface="+mn-ea"/>
              </a:rPr>
              <a:t>show</a:t>
            </a:r>
            <a:r>
              <a:rPr lang="zh-CN" altLang="en-US" sz="2400">
                <a:latin typeface="Calibri" panose="020F0502020204030204" pitchFamily="34" charset="0"/>
                <a:ea typeface="楷体" panose="02010609060101010101" charset="-122"/>
                <a:cs typeface="Calibri" panose="020F0502020204030204" pitchFamily="34" charset="0"/>
                <a:sym typeface="+mn-ea"/>
              </a:rPr>
              <a:t>相结合</a:t>
            </a:r>
            <a:r>
              <a:rPr lang="en-US" altLang="zh-CN" sz="2400">
                <a:latin typeface="Calibri" panose="020F0502020204030204" pitchFamily="34" charset="0"/>
                <a:ea typeface="楷体" panose="02010609060101010101" charset="-122"/>
                <a:cs typeface="Calibri" panose="020F0502020204030204" pitchFamily="34" charset="0"/>
                <a:sym typeface="+mn-ea"/>
              </a:rPr>
              <a:t>;</a:t>
            </a:r>
            <a:r>
              <a:rPr lang="zh-CN" altLang="en-US" sz="2400">
                <a:latin typeface="Calibri" panose="020F0502020204030204" pitchFamily="34" charset="0"/>
                <a:ea typeface="楷体" panose="02010609060101010101" charset="-122"/>
                <a:cs typeface="Calibri" panose="020F0502020204030204" pitchFamily="34" charset="0"/>
                <a:sym typeface="+mn-ea"/>
              </a:rPr>
              <a:t>对话不宜过多）</a:t>
            </a:r>
            <a:endParaRPr lang="zh-CN" altLang="en-US" sz="2400">
              <a:latin typeface="Calibri" panose="020F0502020204030204" pitchFamily="34" charset="0"/>
              <a:ea typeface="楷体" panose="02010609060101010101" charset="-122"/>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 calcmode="lin" valueType="num">
                                      <p:cBhvr additive="base">
                                        <p:cTn id="1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anim calcmode="lin" valueType="num">
                                      <p:cBhvr additive="base">
                                        <p:cTn id="2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5560" y="1059180"/>
            <a:ext cx="9160510" cy="2183765"/>
          </a:xfrm>
          <a:prstGeom prst="rect">
            <a:avLst/>
          </a:prstGeom>
          <a:noFill/>
        </p:spPr>
        <p:txBody>
          <a:bodyPr wrap="square" rtlCol="0">
            <a:spAutoFit/>
          </a:bodyPr>
          <a:p>
            <a:r>
              <a:rPr lang="zh-CN" altLang="en-US" sz="2400">
                <a:solidFill>
                  <a:srgbClr val="FF0000"/>
                </a:solidFill>
              </a:rPr>
              <a:t>使用动词链</a:t>
            </a:r>
            <a:endParaRPr lang="zh-CN" altLang="en-US" sz="2400">
              <a:solidFill>
                <a:srgbClr val="FF0000"/>
              </a:solidFill>
            </a:endParaRPr>
          </a:p>
          <a:p>
            <a:endParaRPr lang="en-US" altLang="zh-CN" sz="2800"/>
          </a:p>
          <a:p>
            <a:r>
              <a:rPr lang="en-US" altLang="zh-CN" sz="2800"/>
              <a:t>Having selected for long, he picked out some most delicate cards, mixed them with the former pile and replaced them carefully.</a:t>
            </a:r>
            <a:endParaRPr lang="en-US" altLang="zh-CN" sz="2800"/>
          </a:p>
        </p:txBody>
      </p:sp>
      <p:sp>
        <p:nvSpPr>
          <p:cNvPr id="4" name="文本框 3"/>
          <p:cNvSpPr txBox="1"/>
          <p:nvPr/>
        </p:nvSpPr>
        <p:spPr>
          <a:xfrm>
            <a:off x="159" y="51118"/>
            <a:ext cx="3611880" cy="553085"/>
          </a:xfrm>
          <a:prstGeom prst="rect">
            <a:avLst/>
          </a:prstGeom>
          <a:solidFill>
            <a:schemeClr val="accent2">
              <a:lumMod val="20000"/>
              <a:lumOff val="80000"/>
            </a:schemeClr>
          </a:solidFill>
        </p:spPr>
        <p:txBody>
          <a:bodyPr wrap="none" rtlCol="0">
            <a:spAutoFit/>
          </a:bodyPr>
          <a:p>
            <a:r>
              <a:rPr lang="zh-CN" altLang="en-US" sz="3000">
                <a:latin typeface="楷体" panose="02010609060101010101" charset="-122"/>
                <a:ea typeface="楷体" panose="02010609060101010101" charset="-122"/>
              </a:rPr>
              <a:t>读后续写的高分体现</a:t>
            </a:r>
            <a:endParaRPr lang="zh-CN" altLang="en-US" sz="3000">
              <a:latin typeface="楷体" panose="02010609060101010101" charset="-122"/>
              <a:ea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3339" y="149543"/>
            <a:ext cx="3611880" cy="553085"/>
          </a:xfrm>
          <a:prstGeom prst="rect">
            <a:avLst/>
          </a:prstGeom>
          <a:solidFill>
            <a:schemeClr val="accent2">
              <a:lumMod val="20000"/>
              <a:lumOff val="80000"/>
            </a:schemeClr>
          </a:solidFill>
        </p:spPr>
        <p:txBody>
          <a:bodyPr wrap="none" rtlCol="0">
            <a:spAutoFit/>
          </a:bodyPr>
          <a:p>
            <a:r>
              <a:rPr lang="zh-CN" altLang="en-US" sz="3000">
                <a:latin typeface="楷体" panose="02010609060101010101" charset="-122"/>
                <a:ea typeface="楷体" panose="02010609060101010101" charset="-122"/>
              </a:rPr>
              <a:t>读后续写的高分体现</a:t>
            </a:r>
            <a:endParaRPr lang="zh-CN" altLang="en-US" sz="3000">
              <a:latin typeface="楷体" panose="02010609060101010101" charset="-122"/>
              <a:ea typeface="楷体" panose="02010609060101010101" charset="-122"/>
            </a:endParaRPr>
          </a:p>
        </p:txBody>
      </p:sp>
      <p:sp>
        <p:nvSpPr>
          <p:cNvPr id="5" name="文本框 4"/>
          <p:cNvSpPr txBox="1"/>
          <p:nvPr/>
        </p:nvSpPr>
        <p:spPr>
          <a:xfrm>
            <a:off x="43180" y="864235"/>
            <a:ext cx="9086850" cy="3415030"/>
          </a:xfrm>
          <a:prstGeom prst="rect">
            <a:avLst/>
          </a:prstGeom>
          <a:noFill/>
        </p:spPr>
        <p:txBody>
          <a:bodyPr wrap="square" rtlCol="0">
            <a:spAutoFit/>
          </a:bodyPr>
          <a:p>
            <a:r>
              <a:rPr lang="zh-CN" altLang="en-US" sz="2400">
                <a:latin typeface="Calibri" panose="020F0502020204030204" pitchFamily="34" charset="0"/>
                <a:ea typeface="楷体" panose="02010609060101010101" charset="-122"/>
                <a:cs typeface="Calibri" panose="020F0502020204030204" pitchFamily="34" charset="0"/>
              </a:rPr>
              <a:t>主位推进和语义焦点增强写作逻辑感</a:t>
            </a:r>
            <a:endParaRPr lang="zh-CN" altLang="en-US" sz="2400">
              <a:latin typeface="Calibri" panose="020F0502020204030204" pitchFamily="34" charset="0"/>
              <a:ea typeface="楷体" panose="02010609060101010101" charset="-122"/>
              <a:cs typeface="Calibri" panose="020F0502020204030204" pitchFamily="34" charset="0"/>
            </a:endParaRPr>
          </a:p>
          <a:p>
            <a:endParaRPr lang="zh-CN" altLang="en-US" sz="2400">
              <a:latin typeface="Calibri" panose="020F0502020204030204" pitchFamily="34" charset="0"/>
              <a:ea typeface="楷体" panose="02010609060101010101" charset="-122"/>
              <a:cs typeface="Calibri" panose="020F0502020204030204" pitchFamily="34" charset="0"/>
            </a:endParaRPr>
          </a:p>
          <a:p>
            <a:r>
              <a:rPr lang="en-US" altLang="zh-CN" sz="2400">
                <a:latin typeface="Calibri" panose="020F0502020204030204" pitchFamily="34" charset="0"/>
                <a:ea typeface="楷体" panose="02010609060101010101" charset="-122"/>
                <a:cs typeface="Calibri" panose="020F0502020204030204" pitchFamily="34" charset="0"/>
              </a:rPr>
              <a:t>That evening, the family sat happily, enjoying the delicious meal and most importantly, the time together. Though the time may be short, it could last in everyone’s memory, forever.</a:t>
            </a:r>
            <a:endParaRPr lang="en-US" altLang="zh-CN" sz="2400">
              <a:latin typeface="Calibri" panose="020F0502020204030204" pitchFamily="34" charset="0"/>
              <a:ea typeface="楷体" panose="02010609060101010101" charset="-122"/>
              <a:cs typeface="Calibri" panose="020F0502020204030204" pitchFamily="34" charset="0"/>
            </a:endParaRPr>
          </a:p>
          <a:p>
            <a:endParaRPr lang="en-US" altLang="zh-CN" sz="2400">
              <a:latin typeface="Calibri" panose="020F0502020204030204" pitchFamily="34" charset="0"/>
              <a:ea typeface="楷体" panose="02010609060101010101" charset="-122"/>
              <a:cs typeface="Calibri" panose="020F0502020204030204" pitchFamily="34" charset="0"/>
            </a:endParaRPr>
          </a:p>
          <a:p>
            <a:r>
              <a:rPr lang="en-US" altLang="zh-CN" sz="2400">
                <a:latin typeface="Calibri" panose="020F0502020204030204" pitchFamily="34" charset="0"/>
                <a:ea typeface="楷体" panose="02010609060101010101" charset="-122"/>
                <a:cs typeface="Calibri" panose="020F0502020204030204" pitchFamily="34" charset="0"/>
              </a:rPr>
              <a:t>I manage to pull my head out of the pumpkin, but in vain.</a:t>
            </a:r>
            <a:endParaRPr lang="en-US" altLang="zh-CN" sz="2400">
              <a:latin typeface="Calibri" panose="020F0502020204030204" pitchFamily="34" charset="0"/>
              <a:ea typeface="楷体" panose="02010609060101010101" charset="-122"/>
              <a:cs typeface="Calibri" panose="020F0502020204030204" pitchFamily="34" charset="0"/>
            </a:endParaRPr>
          </a:p>
          <a:p>
            <a:endParaRPr lang="en-US" altLang="zh-CN" sz="2400">
              <a:latin typeface="Calibri" panose="020F0502020204030204" pitchFamily="34" charset="0"/>
              <a:ea typeface="楷体" panose="02010609060101010101" charset="-122"/>
              <a:cs typeface="Calibri" panose="020F0502020204030204" pitchFamily="34" charset="0"/>
            </a:endParaRPr>
          </a:p>
          <a:p>
            <a:r>
              <a:rPr lang="en-US" altLang="zh-CN" sz="2400">
                <a:latin typeface="Calibri" panose="020F0502020204030204" pitchFamily="34" charset="0"/>
                <a:ea typeface="楷体" panose="02010609060101010101" charset="-122"/>
                <a:cs typeface="Calibri" panose="020F0502020204030204" pitchFamily="34" charset="0"/>
              </a:rPr>
              <a:t>My legs were just like jelly, rooted to the ground.</a:t>
            </a:r>
            <a:endParaRPr lang="en-US" altLang="zh-CN" sz="2400">
              <a:latin typeface="Calibri" panose="020F0502020204030204" pitchFamily="34" charset="0"/>
              <a:ea typeface="楷体" panose="02010609060101010101" charset="-122"/>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ox(in)">
                                      <p:cBhvr>
                                        <p:cTn id="7" dur="2000"/>
                                        <p:tgtEl>
                                          <p:spTgt spid="5">
                                            <p:txEl>
                                              <p:pRg st="2" end="2"/>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box(in)">
                                      <p:cBhvr>
                                        <p:cTn id="10" dur="2000"/>
                                        <p:tgtEl>
                                          <p:spTgt spid="5">
                                            <p:txEl>
                                              <p:pRg st="4" end="4"/>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box(in)">
                                      <p:cBhvr>
                                        <p:cTn id="13" dur="20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3339" y="149543"/>
            <a:ext cx="3611880" cy="553085"/>
          </a:xfrm>
          <a:prstGeom prst="rect">
            <a:avLst/>
          </a:prstGeom>
          <a:solidFill>
            <a:schemeClr val="accent2">
              <a:lumMod val="20000"/>
              <a:lumOff val="80000"/>
            </a:schemeClr>
          </a:solidFill>
        </p:spPr>
        <p:txBody>
          <a:bodyPr wrap="none" rtlCol="0">
            <a:spAutoFit/>
          </a:bodyPr>
          <a:p>
            <a:r>
              <a:rPr lang="zh-CN" altLang="en-US" sz="3000">
                <a:latin typeface="楷体" panose="02010609060101010101" charset="-122"/>
                <a:ea typeface="楷体" panose="02010609060101010101" charset="-122"/>
              </a:rPr>
              <a:t>读后续写的高分体现</a:t>
            </a:r>
            <a:endParaRPr lang="zh-CN" altLang="en-US" sz="3000">
              <a:latin typeface="楷体" panose="02010609060101010101" charset="-122"/>
              <a:ea typeface="楷体" panose="02010609060101010101" charset="-122"/>
            </a:endParaRPr>
          </a:p>
        </p:txBody>
      </p:sp>
      <p:sp>
        <p:nvSpPr>
          <p:cNvPr id="5" name="文本框 4"/>
          <p:cNvSpPr txBox="1"/>
          <p:nvPr/>
        </p:nvSpPr>
        <p:spPr>
          <a:xfrm>
            <a:off x="123825" y="945356"/>
            <a:ext cx="8928259" cy="1568450"/>
          </a:xfrm>
          <a:prstGeom prst="rect">
            <a:avLst/>
          </a:prstGeom>
          <a:noFill/>
        </p:spPr>
        <p:txBody>
          <a:bodyPr wrap="square" rtlCol="0">
            <a:spAutoFit/>
          </a:bodyPr>
          <a:p>
            <a:r>
              <a:rPr lang="zh-CN" altLang="en-US" sz="2400">
                <a:solidFill>
                  <a:srgbClr val="FF0000"/>
                </a:solidFill>
                <a:latin typeface="Calibri" panose="020F0502020204030204" pitchFamily="34" charset="0"/>
                <a:ea typeface="楷体" panose="02010609060101010101" charset="-122"/>
                <a:cs typeface="Calibri" panose="020F0502020204030204" pitchFamily="34" charset="0"/>
              </a:rPr>
              <a:t>适度</a:t>
            </a:r>
            <a:r>
              <a:rPr lang="zh-CN" altLang="en-US" sz="2400">
                <a:latin typeface="Calibri" panose="020F0502020204030204" pitchFamily="34" charset="0"/>
                <a:ea typeface="楷体" panose="02010609060101010101" charset="-122"/>
                <a:cs typeface="Calibri" panose="020F0502020204030204" pitchFamily="34" charset="0"/>
              </a:rPr>
              <a:t>使用悬垂结构</a:t>
            </a:r>
            <a:endParaRPr lang="zh-CN" altLang="en-US" sz="2400">
              <a:latin typeface="Calibri" panose="020F0502020204030204" pitchFamily="34" charset="0"/>
              <a:ea typeface="楷体" panose="02010609060101010101" charset="-122"/>
              <a:cs typeface="Calibri" panose="020F0502020204030204" pitchFamily="34" charset="0"/>
            </a:endParaRPr>
          </a:p>
          <a:p>
            <a:endParaRPr lang="zh-CN" altLang="en-US" sz="2400">
              <a:latin typeface="Calibri" panose="020F0502020204030204" pitchFamily="34" charset="0"/>
              <a:ea typeface="楷体" panose="02010609060101010101" charset="-122"/>
              <a:cs typeface="Calibri" panose="020F0502020204030204" pitchFamily="34" charset="0"/>
            </a:endParaRPr>
          </a:p>
          <a:p>
            <a:r>
              <a:rPr lang="en-US" altLang="zh-CN" sz="2400">
                <a:latin typeface="Calibri" panose="020F0502020204030204" pitchFamily="34" charset="0"/>
                <a:ea typeface="楷体" panose="02010609060101010101" charset="-122"/>
                <a:cs typeface="Calibri" panose="020F0502020204030204" pitchFamily="34" charset="0"/>
              </a:rPr>
              <a:t>Annoyed by his strange behaviour and silent attitude, I stepped forward, intending to stop him to get my answer.</a:t>
            </a:r>
            <a:endParaRPr lang="en-US" altLang="zh-CN" sz="2400">
              <a:latin typeface="Calibri" panose="020F0502020204030204" pitchFamily="34" charset="0"/>
              <a:ea typeface="楷体" panose="02010609060101010101" charset="-122"/>
              <a:cs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3339" y="149543"/>
            <a:ext cx="3611880" cy="553085"/>
          </a:xfrm>
          <a:prstGeom prst="rect">
            <a:avLst/>
          </a:prstGeom>
          <a:solidFill>
            <a:schemeClr val="accent2">
              <a:lumMod val="20000"/>
              <a:lumOff val="80000"/>
            </a:schemeClr>
          </a:solidFill>
        </p:spPr>
        <p:txBody>
          <a:bodyPr wrap="none" rtlCol="0">
            <a:spAutoFit/>
          </a:bodyPr>
          <a:p>
            <a:r>
              <a:rPr lang="zh-CN" altLang="en-US" sz="3000">
                <a:latin typeface="楷体" panose="02010609060101010101" charset="-122"/>
                <a:ea typeface="楷体" panose="02010609060101010101" charset="-122"/>
              </a:rPr>
              <a:t>读后续写的高分体现</a:t>
            </a:r>
            <a:endParaRPr lang="zh-CN" altLang="en-US" sz="3000">
              <a:latin typeface="楷体" panose="02010609060101010101" charset="-122"/>
              <a:ea typeface="楷体" panose="02010609060101010101" charset="-122"/>
            </a:endParaRPr>
          </a:p>
        </p:txBody>
      </p:sp>
      <p:sp>
        <p:nvSpPr>
          <p:cNvPr id="5" name="文本框 4"/>
          <p:cNvSpPr txBox="1"/>
          <p:nvPr/>
        </p:nvSpPr>
        <p:spPr>
          <a:xfrm>
            <a:off x="123825" y="945356"/>
            <a:ext cx="8928259" cy="1568450"/>
          </a:xfrm>
          <a:prstGeom prst="rect">
            <a:avLst/>
          </a:prstGeom>
          <a:noFill/>
        </p:spPr>
        <p:txBody>
          <a:bodyPr wrap="square" rtlCol="0">
            <a:spAutoFit/>
          </a:bodyPr>
          <a:p>
            <a:r>
              <a:rPr lang="zh-CN" altLang="en-US" sz="2400">
                <a:solidFill>
                  <a:srgbClr val="FF0000"/>
                </a:solidFill>
                <a:latin typeface="Calibri" panose="020F0502020204030204" pitchFamily="34" charset="0"/>
                <a:ea typeface="楷体" panose="02010609060101010101" charset="-122"/>
                <a:cs typeface="Calibri" panose="020F0502020204030204" pitchFamily="34" charset="0"/>
              </a:rPr>
              <a:t>适度</a:t>
            </a:r>
            <a:r>
              <a:rPr lang="zh-CN" altLang="en-US" sz="2400">
                <a:latin typeface="Calibri" panose="020F0502020204030204" pitchFamily="34" charset="0"/>
                <a:ea typeface="楷体" panose="02010609060101010101" charset="-122"/>
                <a:cs typeface="Calibri" panose="020F0502020204030204" pitchFamily="34" charset="0"/>
              </a:rPr>
              <a:t>使用修辞手法</a:t>
            </a:r>
            <a:endParaRPr lang="zh-CN" altLang="en-US" sz="2400">
              <a:latin typeface="Calibri" panose="020F0502020204030204" pitchFamily="34" charset="0"/>
              <a:ea typeface="楷体" panose="02010609060101010101" charset="-122"/>
              <a:cs typeface="Calibri" panose="020F0502020204030204" pitchFamily="34" charset="0"/>
            </a:endParaRPr>
          </a:p>
          <a:p>
            <a:endParaRPr lang="zh-CN" altLang="en-US" sz="2400">
              <a:latin typeface="Calibri" panose="020F0502020204030204" pitchFamily="34" charset="0"/>
              <a:ea typeface="楷体" panose="02010609060101010101" charset="-122"/>
              <a:cs typeface="Calibri" panose="020F0502020204030204" pitchFamily="34" charset="0"/>
            </a:endParaRPr>
          </a:p>
          <a:p>
            <a:r>
              <a:rPr lang="en-US" altLang="zh-CN" sz="2400">
                <a:latin typeface="Calibri" panose="020F0502020204030204" pitchFamily="34" charset="0"/>
                <a:ea typeface="楷体" panose="02010609060101010101" charset="-122"/>
                <a:cs typeface="Calibri" panose="020F0502020204030204" pitchFamily="34" charset="0"/>
              </a:rPr>
              <a:t>His face was lightly flushed, like a  passionate artist, drawing peculiar images on one card after another.</a:t>
            </a:r>
            <a:endParaRPr lang="en-US" altLang="zh-CN" sz="2400">
              <a:latin typeface="Calibri" panose="020F0502020204030204" pitchFamily="34" charset="0"/>
              <a:ea typeface="楷体" panose="02010609060101010101" charset="-122"/>
              <a:cs typeface="Calibri" panose="020F05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59" y="-21272"/>
            <a:ext cx="3611880" cy="553085"/>
          </a:xfrm>
          <a:prstGeom prst="rect">
            <a:avLst/>
          </a:prstGeom>
          <a:solidFill>
            <a:schemeClr val="accent2">
              <a:lumMod val="20000"/>
              <a:lumOff val="80000"/>
            </a:schemeClr>
          </a:solidFill>
        </p:spPr>
        <p:txBody>
          <a:bodyPr wrap="none" rtlCol="0">
            <a:spAutoFit/>
          </a:bodyPr>
          <a:p>
            <a:r>
              <a:rPr lang="zh-CN" altLang="en-US" sz="3000">
                <a:latin typeface="楷体" panose="02010609060101010101" charset="-122"/>
                <a:ea typeface="楷体" panose="02010609060101010101" charset="-122"/>
              </a:rPr>
              <a:t>读后续写的高分体现</a:t>
            </a:r>
            <a:endParaRPr lang="zh-CN" altLang="en-US" sz="3000">
              <a:latin typeface="楷体" panose="02010609060101010101" charset="-122"/>
              <a:ea typeface="楷体" panose="02010609060101010101" charset="-122"/>
            </a:endParaRPr>
          </a:p>
        </p:txBody>
      </p:sp>
      <p:sp>
        <p:nvSpPr>
          <p:cNvPr id="5" name="文本框 4"/>
          <p:cNvSpPr txBox="1"/>
          <p:nvPr/>
        </p:nvSpPr>
        <p:spPr>
          <a:xfrm>
            <a:off x="-36195" y="483076"/>
            <a:ext cx="8928259" cy="1938020"/>
          </a:xfrm>
          <a:prstGeom prst="rect">
            <a:avLst/>
          </a:prstGeom>
          <a:noFill/>
        </p:spPr>
        <p:txBody>
          <a:bodyPr wrap="square" rtlCol="0">
            <a:spAutoFit/>
          </a:bodyPr>
          <a:p>
            <a:r>
              <a:rPr lang="zh-CN" altLang="en-US" sz="2400">
                <a:latin typeface="Calibri" panose="020F0502020204030204" pitchFamily="34" charset="0"/>
                <a:ea typeface="楷体" panose="02010609060101010101" charset="-122"/>
                <a:cs typeface="Calibri" panose="020F0502020204030204" pitchFamily="34" charset="0"/>
              </a:rPr>
              <a:t>找准时机收尾</a:t>
            </a:r>
            <a:r>
              <a:rPr lang="en-US" altLang="zh-CN" sz="2400">
                <a:latin typeface="Calibri" panose="020F0502020204030204" pitchFamily="34" charset="0"/>
                <a:ea typeface="楷体" panose="02010609060101010101" charset="-122"/>
                <a:cs typeface="Calibri" panose="020F0502020204030204" pitchFamily="34" charset="0"/>
              </a:rPr>
              <a:t>(</a:t>
            </a:r>
            <a:r>
              <a:rPr lang="zh-CN" altLang="zh-CN" sz="2400">
                <a:latin typeface="Calibri" panose="020F0502020204030204" pitchFamily="34" charset="0"/>
                <a:ea typeface="楷体" panose="02010609060101010101" charset="-122"/>
                <a:cs typeface="Calibri" panose="020F0502020204030204" pitchFamily="34" charset="0"/>
              </a:rPr>
              <a:t>收的快，不宜太长太多）</a:t>
            </a:r>
            <a:r>
              <a:rPr lang="zh-CN" altLang="en-US" sz="2400">
                <a:latin typeface="Calibri" panose="020F0502020204030204" pitchFamily="34" charset="0"/>
                <a:ea typeface="楷体" panose="02010609060101010101" charset="-122"/>
                <a:cs typeface="Calibri" panose="020F0502020204030204" pitchFamily="34" charset="0"/>
              </a:rPr>
              <a:t>，</a:t>
            </a:r>
            <a:endParaRPr lang="zh-CN" altLang="en-US" sz="2400">
              <a:latin typeface="Calibri" panose="020F0502020204030204" pitchFamily="34" charset="0"/>
              <a:ea typeface="楷体" panose="02010609060101010101" charset="-122"/>
              <a:cs typeface="Calibri" panose="020F0502020204030204" pitchFamily="34" charset="0"/>
            </a:endParaRPr>
          </a:p>
          <a:p>
            <a:r>
              <a:rPr lang="zh-CN" altLang="en-US" sz="2400">
                <a:latin typeface="Calibri" panose="020F0502020204030204" pitchFamily="34" charset="0"/>
                <a:ea typeface="楷体" panose="02010609060101010101" charset="-122"/>
                <a:cs typeface="Calibri" panose="020F0502020204030204" pitchFamily="34" charset="0"/>
              </a:rPr>
              <a:t>结尾要精心设计</a:t>
            </a:r>
            <a:endParaRPr lang="zh-CN" altLang="en-US" sz="2400">
              <a:latin typeface="Calibri" panose="020F0502020204030204" pitchFamily="34" charset="0"/>
              <a:ea typeface="楷体" panose="02010609060101010101" charset="-122"/>
              <a:cs typeface="Calibri" panose="020F0502020204030204" pitchFamily="34" charset="0"/>
            </a:endParaRPr>
          </a:p>
          <a:p>
            <a:r>
              <a:rPr lang="en-US" altLang="zh-CN" sz="2400">
                <a:latin typeface="Calibri" panose="020F0502020204030204" pitchFamily="34" charset="0"/>
                <a:ea typeface="楷体" panose="02010609060101010101" charset="-122"/>
                <a:cs typeface="Calibri" panose="020F0502020204030204" pitchFamily="34" charset="0"/>
              </a:rPr>
              <a:t>When we saw a big smile on Michael Roger’s face when he opened the box, all the efforts paid off.</a:t>
            </a:r>
            <a:endParaRPr lang="en-US" altLang="zh-CN" sz="2400">
              <a:latin typeface="Calibri" panose="020F0502020204030204" pitchFamily="34" charset="0"/>
              <a:ea typeface="楷体" panose="02010609060101010101" charset="-122"/>
              <a:cs typeface="Calibri" panose="020F0502020204030204" pitchFamily="34" charset="0"/>
            </a:endParaRPr>
          </a:p>
          <a:p>
            <a:endParaRPr lang="zh-CN" altLang="en-US" sz="2400">
              <a:latin typeface="Calibri" panose="020F0502020204030204" pitchFamily="34" charset="0"/>
              <a:ea typeface="楷体" panose="02010609060101010101" charset="-122"/>
              <a:cs typeface="Calibri" panose="020F0502020204030204" pitchFamily="34" charset="0"/>
            </a:endParaRPr>
          </a:p>
        </p:txBody>
      </p:sp>
      <p:sp>
        <p:nvSpPr>
          <p:cNvPr id="3" name="文本框 2"/>
          <p:cNvSpPr txBox="1"/>
          <p:nvPr/>
        </p:nvSpPr>
        <p:spPr>
          <a:xfrm>
            <a:off x="35560" y="1347470"/>
            <a:ext cx="9185275" cy="3476625"/>
          </a:xfrm>
          <a:prstGeom prst="rect">
            <a:avLst/>
          </a:prstGeom>
          <a:solidFill>
            <a:schemeClr val="bg1"/>
          </a:solidFill>
        </p:spPr>
        <p:txBody>
          <a:bodyPr wrap="square" rtlCol="0">
            <a:spAutoFit/>
          </a:bodyPr>
          <a:p>
            <a:r>
              <a:rPr lang="zh-CN" altLang="en-US" sz="2400">
                <a:latin typeface="Calibri" panose="020F0502020204030204" pitchFamily="34" charset="0"/>
                <a:ea typeface="楷体" panose="02010609060101010101" charset="-122"/>
                <a:cs typeface="Calibri" panose="020F0502020204030204" pitchFamily="34" charset="0"/>
                <a:sym typeface="+mn-ea"/>
              </a:rPr>
              <a:t>原文的结尾</a:t>
            </a:r>
            <a:endParaRPr lang="zh-CN" altLang="en-US" sz="2400">
              <a:latin typeface="Calibri" panose="020F0502020204030204" pitchFamily="34" charset="0"/>
              <a:ea typeface="楷体" panose="02010609060101010101" charset="-122"/>
              <a:cs typeface="Calibri" panose="020F0502020204030204" pitchFamily="34" charset="0"/>
              <a:sym typeface="+mn-ea"/>
            </a:endParaRPr>
          </a:p>
          <a:p>
            <a:r>
              <a:rPr lang="en-US" altLang="zh-CN" sz="2400"/>
              <a:t>  </a:t>
            </a:r>
            <a:r>
              <a:rPr lang="en-US" altLang="zh-CN" sz="2800">
                <a:latin typeface="Times New Roman" panose="02020603050405020304" pitchFamily="18" charset="0"/>
                <a:cs typeface="Times New Roman" panose="02020603050405020304" pitchFamily="18" charset="0"/>
              </a:rPr>
              <a:t>But I caught myself smiling at the nice thing he did. Maybe he is not so bad ater all. Maybe he’s evev kind of sweet...in a hidden sort of way.</a:t>
            </a:r>
            <a:endParaRPr lang="en-US" altLang="zh-CN" sz="2800">
              <a:latin typeface="Times New Roman" panose="02020603050405020304" pitchFamily="18" charset="0"/>
              <a:cs typeface="Times New Roman" panose="02020603050405020304" pitchFamily="18" charset="0"/>
            </a:endParaRPr>
          </a:p>
          <a:p>
            <a:r>
              <a:rPr lang="en-US" altLang="zh-CN" sz="2800">
                <a:latin typeface="Times New Roman" panose="02020603050405020304" pitchFamily="18" charset="0"/>
                <a:cs typeface="Times New Roman" panose="02020603050405020304" pitchFamily="18" charset="0"/>
              </a:rPr>
              <a:t>  I dumped the rest of my Valentine’s Day cookies into Michael Rogers’s box. I’d planned to make more cookies after school, anyway. Maybe I’ll even give some to Michael Peterson.</a:t>
            </a:r>
            <a:endParaRPr lang="en-US" altLang="zh-CN" sz="28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20320"/>
            <a:ext cx="9178290" cy="5692775"/>
          </a:xfrm>
          <a:prstGeom prst="rect">
            <a:avLst/>
          </a:prstGeom>
          <a:noFill/>
        </p:spPr>
        <p:txBody>
          <a:bodyPr wrap="square" rtlCol="0">
            <a:spAutoFit/>
          </a:bodyPr>
          <a:p>
            <a:r>
              <a:rPr lang="en-US" altLang="zh-CN" sz="2800">
                <a:latin typeface="楷体" panose="02010609060101010101" charset="-122"/>
                <a:ea typeface="楷体" panose="02010609060101010101" charset="-122"/>
                <a:cs typeface="楷体" panose="02010609060101010101" charset="-122"/>
              </a:rPr>
              <a:t>Reminder:</a:t>
            </a:r>
            <a:endParaRPr lang="en-US" altLang="zh-CN" sz="2800">
              <a:latin typeface="楷体" panose="02010609060101010101" charset="-122"/>
              <a:ea typeface="楷体" panose="02010609060101010101" charset="-122"/>
              <a:cs typeface="楷体" panose="02010609060101010101" charset="-122"/>
            </a:endParaRPr>
          </a:p>
          <a:p>
            <a:r>
              <a:rPr lang="zh-CN" altLang="en-US" sz="2800">
                <a:latin typeface="楷体" panose="02010609060101010101" charset="-122"/>
                <a:ea typeface="楷体" panose="02010609060101010101" charset="-122"/>
                <a:cs typeface="楷体" panose="02010609060101010101" charset="-122"/>
              </a:rPr>
              <a:t>长句频繁，使人疲惫</a:t>
            </a:r>
            <a:endParaRPr lang="zh-CN" altLang="en-US" sz="2800">
              <a:latin typeface="楷体" panose="02010609060101010101" charset="-122"/>
              <a:ea typeface="楷体" panose="02010609060101010101" charset="-122"/>
              <a:cs typeface="楷体" panose="02010609060101010101" charset="-122"/>
            </a:endParaRPr>
          </a:p>
          <a:p>
            <a:r>
              <a:rPr lang="en-US" altLang="zh-CN" sz="2800">
                <a:latin typeface="楷体" panose="02010609060101010101" charset="-122"/>
                <a:ea typeface="楷体" panose="02010609060101010101" charset="-122"/>
                <a:cs typeface="楷体" panose="02010609060101010101" charset="-122"/>
              </a:rPr>
              <a:t>The moment I was about to help, it suddenly hit me that what if he was just pretending and acting to fool me with his ridiculous and mean tricks. Concluded from his naughty and annoying nature, it wasn’t an exception for him to give me a shock and tease me for believing his plays and performances...</a:t>
            </a:r>
            <a:endParaRPr lang="zh-CN" altLang="en-US" sz="2800">
              <a:latin typeface="楷体" panose="02010609060101010101" charset="-122"/>
              <a:ea typeface="楷体" panose="02010609060101010101" charset="-122"/>
              <a:cs typeface="楷体" panose="02010609060101010101" charset="-122"/>
            </a:endParaRPr>
          </a:p>
          <a:p>
            <a:endParaRPr lang="zh-CN" altLang="en-US" sz="2800">
              <a:latin typeface="楷体" panose="02010609060101010101" charset="-122"/>
              <a:ea typeface="楷体" panose="02010609060101010101" charset="-122"/>
              <a:cs typeface="楷体" panose="02010609060101010101" charset="-122"/>
            </a:endParaRPr>
          </a:p>
          <a:p>
            <a:r>
              <a:rPr lang="zh-CN" altLang="en-US" sz="2800">
                <a:solidFill>
                  <a:srgbClr val="FF0000"/>
                </a:solidFill>
                <a:latin typeface="楷体" panose="02010609060101010101" charset="-122"/>
                <a:ea typeface="楷体" panose="02010609060101010101" charset="-122"/>
                <a:cs typeface="楷体" panose="02010609060101010101" charset="-122"/>
              </a:rPr>
              <a:t>长短句结合为佳</a:t>
            </a:r>
            <a:endParaRPr lang="zh-CN" altLang="en-US" sz="2800">
              <a:solidFill>
                <a:srgbClr val="FF0000"/>
              </a:solidFill>
              <a:latin typeface="楷体" panose="02010609060101010101" charset="-122"/>
              <a:ea typeface="楷体" panose="02010609060101010101" charset="-122"/>
              <a:cs typeface="楷体" panose="02010609060101010101" charset="-122"/>
            </a:endParaRPr>
          </a:p>
          <a:p>
            <a:endParaRPr lang="zh-CN" altLang="en-US" sz="2800">
              <a:latin typeface="楷体" panose="02010609060101010101" charset="-122"/>
              <a:ea typeface="楷体" panose="02010609060101010101" charset="-122"/>
              <a:cs typeface="楷体" panose="02010609060101010101" charset="-122"/>
            </a:endParaRPr>
          </a:p>
          <a:p>
            <a:endParaRPr lang="en-US" altLang="zh-CN" sz="2800">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20955"/>
            <a:ext cx="9178290" cy="3107690"/>
          </a:xfrm>
          <a:prstGeom prst="rect">
            <a:avLst/>
          </a:prstGeom>
          <a:noFill/>
        </p:spPr>
        <p:txBody>
          <a:bodyPr wrap="square" rtlCol="0">
            <a:spAutoFit/>
          </a:bodyPr>
          <a:p>
            <a:r>
              <a:rPr lang="en-US" altLang="zh-CN" sz="2800">
                <a:latin typeface="楷体" panose="02010609060101010101" charset="-122"/>
                <a:ea typeface="楷体" panose="02010609060101010101" charset="-122"/>
                <a:cs typeface="楷体" panose="02010609060101010101" charset="-122"/>
              </a:rPr>
              <a:t>Reminder:</a:t>
            </a:r>
            <a:endParaRPr lang="en-US" altLang="zh-CN" sz="2800">
              <a:latin typeface="楷体" panose="02010609060101010101" charset="-122"/>
              <a:ea typeface="楷体" panose="02010609060101010101" charset="-122"/>
              <a:cs typeface="楷体" panose="02010609060101010101" charset="-122"/>
            </a:endParaRPr>
          </a:p>
          <a:p>
            <a:endParaRPr lang="en-US" altLang="zh-CN" sz="2800">
              <a:latin typeface="楷体" panose="02010609060101010101" charset="-122"/>
              <a:ea typeface="楷体" panose="02010609060101010101" charset="-122"/>
              <a:cs typeface="楷体" panose="02010609060101010101" charset="-122"/>
            </a:endParaRPr>
          </a:p>
          <a:p>
            <a:r>
              <a:rPr lang="zh-CN" altLang="en-US" sz="2800">
                <a:latin typeface="楷体" panose="02010609060101010101" charset="-122"/>
                <a:ea typeface="楷体" panose="02010609060101010101" charset="-122"/>
                <a:cs typeface="楷体" panose="02010609060101010101" charset="-122"/>
              </a:rPr>
              <a:t>中式英语</a:t>
            </a:r>
            <a:endParaRPr lang="zh-CN" altLang="en-US" sz="2800">
              <a:latin typeface="楷体" panose="02010609060101010101" charset="-122"/>
              <a:ea typeface="楷体" panose="02010609060101010101" charset="-122"/>
              <a:cs typeface="楷体" panose="02010609060101010101" charset="-122"/>
            </a:endParaRPr>
          </a:p>
          <a:p>
            <a:r>
              <a:rPr lang="en-US" altLang="zh-CN" sz="2800">
                <a:latin typeface="楷体" panose="02010609060101010101" charset="-122"/>
                <a:ea typeface="楷体" panose="02010609060101010101" charset="-122"/>
                <a:cs typeface="楷体" panose="02010609060101010101" charset="-122"/>
              </a:rPr>
              <a:t>When the cards in his hand appeared into my sight...</a:t>
            </a:r>
            <a:endParaRPr lang="en-US" altLang="zh-CN" sz="2800">
              <a:latin typeface="楷体" panose="02010609060101010101" charset="-122"/>
              <a:ea typeface="楷体" panose="02010609060101010101" charset="-122"/>
              <a:cs typeface="楷体" panose="02010609060101010101" charset="-122"/>
            </a:endParaRPr>
          </a:p>
          <a:p>
            <a:r>
              <a:rPr lang="en-US" altLang="zh-CN" sz="2800">
                <a:latin typeface="楷体" panose="02010609060101010101" charset="-122"/>
                <a:ea typeface="楷体" panose="02010609060101010101" charset="-122"/>
                <a:cs typeface="楷体" panose="02010609060101010101" charset="-122"/>
              </a:rPr>
              <a:t>The whole thing became clear enough...</a:t>
            </a:r>
            <a:endParaRPr lang="en-US" altLang="zh-CN" sz="2800">
              <a:latin typeface="楷体" panose="02010609060101010101" charset="-122"/>
              <a:ea typeface="楷体" panose="02010609060101010101" charset="-122"/>
              <a:cs typeface="楷体" panose="02010609060101010101" charset="-122"/>
            </a:endParaRPr>
          </a:p>
          <a:p>
            <a:endParaRPr lang="en-US" altLang="zh-CN" sz="2800">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 calcmode="lin" valueType="num">
                                      <p:cBhvr additive="base">
                                        <p:cTn id="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box(in)">
                                      <p:cBhvr>
                                        <p:cTn id="13" dur="20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20955"/>
            <a:ext cx="9178290" cy="2676525"/>
          </a:xfrm>
          <a:prstGeom prst="rect">
            <a:avLst/>
          </a:prstGeom>
          <a:noFill/>
        </p:spPr>
        <p:txBody>
          <a:bodyPr wrap="square" rtlCol="0">
            <a:spAutoFit/>
          </a:bodyPr>
          <a:p>
            <a:r>
              <a:rPr lang="en-US" altLang="zh-CN" sz="2800">
                <a:latin typeface="楷体" panose="02010609060101010101" charset="-122"/>
                <a:ea typeface="楷体" panose="02010609060101010101" charset="-122"/>
                <a:cs typeface="楷体" panose="02010609060101010101" charset="-122"/>
              </a:rPr>
              <a:t>Reminder:</a:t>
            </a:r>
            <a:endParaRPr lang="en-US" altLang="zh-CN" sz="2800">
              <a:latin typeface="楷体" panose="02010609060101010101" charset="-122"/>
              <a:ea typeface="楷体" panose="02010609060101010101" charset="-122"/>
              <a:cs typeface="楷体" panose="02010609060101010101" charset="-122"/>
            </a:endParaRPr>
          </a:p>
          <a:p>
            <a:endParaRPr lang="en-US" altLang="zh-CN" sz="2800">
              <a:latin typeface="楷体" panose="02010609060101010101" charset="-122"/>
              <a:ea typeface="楷体" panose="02010609060101010101" charset="-122"/>
              <a:cs typeface="楷体" panose="02010609060101010101" charset="-122"/>
            </a:endParaRPr>
          </a:p>
          <a:p>
            <a:r>
              <a:rPr lang="zh-CN" altLang="en-US" sz="2800">
                <a:latin typeface="楷体" panose="02010609060101010101" charset="-122"/>
                <a:ea typeface="楷体" panose="02010609060101010101" charset="-122"/>
                <a:cs typeface="楷体" panose="02010609060101010101" charset="-122"/>
              </a:rPr>
              <a:t>盲目追求高大上</a:t>
            </a:r>
            <a:endParaRPr lang="zh-CN" altLang="en-US" sz="2800">
              <a:latin typeface="楷体" panose="02010609060101010101" charset="-122"/>
              <a:ea typeface="楷体" panose="02010609060101010101" charset="-122"/>
              <a:cs typeface="楷体" panose="02010609060101010101" charset="-122"/>
            </a:endParaRPr>
          </a:p>
          <a:p>
            <a:r>
              <a:rPr lang="en-US" altLang="zh-CN" sz="2800">
                <a:latin typeface="楷体" panose="02010609060101010101" charset="-122"/>
                <a:ea typeface="楷体" panose="02010609060101010101" charset="-122"/>
                <a:cs typeface="楷体" panose="02010609060101010101" charset="-122"/>
              </a:rPr>
              <a:t>Half-exasperated (annoyed) and half amazed</a:t>
            </a:r>
            <a:endParaRPr lang="en-US" altLang="zh-CN" sz="2800">
              <a:latin typeface="楷体" panose="02010609060101010101" charset="-122"/>
              <a:ea typeface="楷体" panose="02010609060101010101" charset="-122"/>
              <a:cs typeface="楷体" panose="02010609060101010101" charset="-122"/>
            </a:endParaRPr>
          </a:p>
          <a:p>
            <a:endParaRPr lang="en-US" altLang="zh-CN" sz="2800">
              <a:latin typeface="楷体" panose="02010609060101010101" charset="-122"/>
              <a:ea typeface="楷体" panose="02010609060101010101" charset="-122"/>
              <a:cs typeface="楷体" panose="02010609060101010101" charset="-122"/>
            </a:endParaRPr>
          </a:p>
          <a:p>
            <a:r>
              <a:rPr lang="en-US" altLang="zh-CN" sz="2800">
                <a:latin typeface="楷体" panose="02010609060101010101" charset="-122"/>
                <a:ea typeface="楷体" panose="02010609060101010101" charset="-122"/>
                <a:cs typeface="楷体" panose="02010609060101010101" charset="-122"/>
              </a:rPr>
              <a:t>leaving my face mimicking a ripe apple</a:t>
            </a:r>
            <a:endParaRPr lang="en-US" altLang="zh-CN" sz="2800">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1">
            <a:extLst>
              <a:ext uri="{BEBA8EAE-BF5A-486C-A8C5-ECC9F3942E4B}">
                <a14:imgProps xmlns:a14="http://schemas.microsoft.com/office/drawing/2010/main">
                  <a14:imgLayer r:embed="rId2">
                    <a14:imgEffect>
                      <a14:brightnessContrast bright="24000"/>
                    </a14:imgEffect>
                    <a14:imgEffect>
                      <a14:sharpenSoften amount="56000"/>
                    </a14:imgEffect>
                  </a14:imgLayer>
                </a14:imgProps>
              </a:ext>
              <a:ext uri="{28A0092B-C50C-407E-A947-70E740481C1C}">
                <a14:useLocalDpi xmlns:a14="http://schemas.microsoft.com/office/drawing/2010/main" val="0"/>
              </a:ext>
            </a:extLst>
          </a:blip>
          <a:srcRect l="21548" t="27327" r="29070" b="22297"/>
          <a:stretch>
            <a:fillRect/>
          </a:stretch>
        </p:blipFill>
        <p:spPr bwMode="auto">
          <a:xfrm>
            <a:off x="395539" y="278587"/>
            <a:ext cx="4227583" cy="452704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5076056" y="339502"/>
            <a:ext cx="3408246" cy="2308256"/>
          </a:xfrm>
          <a:prstGeom prst="rect">
            <a:avLst/>
          </a:prstGeom>
          <a:noFill/>
          <a:ln>
            <a:noFill/>
          </a:ln>
        </p:spPr>
        <p:txBody>
          <a:bodyPr wrap="square" lIns="91365" tIns="45683" rIns="91365" bIns="45683">
            <a:spAutoFit/>
          </a:bodyPr>
          <a:lstStyle/>
          <a:p>
            <a:pPr algn="ctr"/>
            <a:r>
              <a:rPr lang="en-US" altLang="zh-CN" sz="4800" b="1" dirty="0">
                <a:ln w="18000">
                  <a:solidFill>
                    <a:schemeClr val="accent2">
                      <a:satMod val="140000"/>
                    </a:schemeClr>
                  </a:solidFill>
                  <a:prstDash val="solid"/>
                  <a:miter lim="800000"/>
                </a:ln>
                <a:solidFill>
                  <a:srgbClr val="FFCCCC"/>
                </a:solidFill>
                <a:effectLst>
                  <a:outerShdw blurRad="25500" dist="23000" dir="7020000" algn="tl">
                    <a:srgbClr val="000000">
                      <a:alpha val="50000"/>
                    </a:srgbClr>
                  </a:outerShdw>
                </a:effectLst>
                <a:latin typeface="Comic Sans MS" panose="030F0702030302020204" pitchFamily="66" charset="0"/>
                <a:ea typeface="华文新魏" panose="02010800040101010101" pitchFamily="2" charset="-122"/>
              </a:rPr>
              <a:t>A Valentine’s trick</a:t>
            </a:r>
            <a:endParaRPr lang="zh-CN" altLang="en-US" sz="4800" b="1" dirty="0">
              <a:ln w="18000">
                <a:solidFill>
                  <a:schemeClr val="accent2">
                    <a:satMod val="140000"/>
                  </a:schemeClr>
                </a:solidFill>
                <a:prstDash val="solid"/>
                <a:miter lim="800000"/>
              </a:ln>
              <a:solidFill>
                <a:srgbClr val="FFCCCC"/>
              </a:solidFill>
              <a:effectLst>
                <a:outerShdw blurRad="25500" dist="23000" dir="7020000" algn="tl">
                  <a:srgbClr val="000000">
                    <a:alpha val="50000"/>
                  </a:srgbClr>
                </a:outerShdw>
              </a:effectLst>
              <a:latin typeface="Comic Sans MS" panose="030F0702030302020204" pitchFamily="66" charset="0"/>
              <a:ea typeface="华文新魏" panose="02010800040101010101" pitchFamily="2" charset="-122"/>
            </a:endParaRPr>
          </a:p>
        </p:txBody>
      </p:sp>
      <p:pic>
        <p:nvPicPr>
          <p:cNvPr id="9" name="图片 8"/>
          <p:cNvPicPr>
            <a:picLocks noChangeAspect="1"/>
          </p:cNvPicPr>
          <p:nvPr/>
        </p:nvPicPr>
        <p:blipFill>
          <a:blip r:embed="rId3"/>
          <a:srcRect l="-670" b="7844"/>
          <a:stretch>
            <a:fillRect/>
          </a:stretch>
        </p:blipFill>
        <p:spPr>
          <a:xfrm>
            <a:off x="8130593" y="4122356"/>
            <a:ext cx="986991" cy="897003"/>
          </a:xfrm>
          <a:prstGeom prst="rect">
            <a:avLst/>
          </a:prstGeom>
        </p:spPr>
      </p:pic>
      <p:sp>
        <p:nvSpPr>
          <p:cNvPr id="10" name="TextBox 9"/>
          <p:cNvSpPr txBox="1"/>
          <p:nvPr/>
        </p:nvSpPr>
        <p:spPr>
          <a:xfrm>
            <a:off x="2771800" y="4281187"/>
            <a:ext cx="1944216" cy="369332"/>
          </a:xfrm>
          <a:prstGeom prst="rect">
            <a:avLst/>
          </a:prstGeom>
          <a:noFill/>
        </p:spPr>
        <p:txBody>
          <a:bodyPr wrap="square" lIns="91426" tIns="45713" rIns="91426" bIns="45713" rtlCol="0">
            <a:spAutoFit/>
          </a:bodyPr>
          <a:lstStyle/>
          <a:p>
            <a:endParaRPr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3339" y="149543"/>
            <a:ext cx="3611880" cy="553085"/>
          </a:xfrm>
          <a:prstGeom prst="rect">
            <a:avLst/>
          </a:prstGeom>
          <a:solidFill>
            <a:schemeClr val="accent2">
              <a:lumMod val="20000"/>
              <a:lumOff val="80000"/>
            </a:schemeClr>
          </a:solidFill>
        </p:spPr>
        <p:txBody>
          <a:bodyPr wrap="none" rtlCol="0">
            <a:spAutoFit/>
          </a:bodyPr>
          <a:p>
            <a:r>
              <a:rPr lang="zh-CN" altLang="en-US" sz="3000">
                <a:latin typeface="楷体" panose="02010609060101010101" charset="-122"/>
                <a:ea typeface="楷体" panose="02010609060101010101" charset="-122"/>
              </a:rPr>
              <a:t>读后续写的高分体现</a:t>
            </a:r>
            <a:endParaRPr lang="zh-CN" altLang="en-US" sz="3000">
              <a:latin typeface="楷体" panose="02010609060101010101" charset="-122"/>
              <a:ea typeface="楷体" panose="02010609060101010101" charset="-122"/>
            </a:endParaRPr>
          </a:p>
        </p:txBody>
      </p:sp>
      <p:sp>
        <p:nvSpPr>
          <p:cNvPr id="5" name="文本框 4"/>
          <p:cNvSpPr txBox="1"/>
          <p:nvPr/>
        </p:nvSpPr>
        <p:spPr>
          <a:xfrm>
            <a:off x="35560" y="771366"/>
            <a:ext cx="8928259" cy="2676525"/>
          </a:xfrm>
          <a:prstGeom prst="rect">
            <a:avLst/>
          </a:prstGeom>
          <a:noFill/>
        </p:spPr>
        <p:txBody>
          <a:bodyPr wrap="square" rtlCol="0">
            <a:spAutoFit/>
          </a:bodyPr>
          <a:p>
            <a:r>
              <a:rPr lang="zh-CN" altLang="en-US" sz="2400">
                <a:solidFill>
                  <a:srgbClr val="FF0000"/>
                </a:solidFill>
                <a:latin typeface="Calibri" panose="020F0502020204030204" pitchFamily="34" charset="0"/>
                <a:ea typeface="楷体" panose="02010609060101010101" charset="-122"/>
                <a:cs typeface="Calibri" panose="020F0502020204030204" pitchFamily="34" charset="0"/>
              </a:rPr>
              <a:t>达意领先</a:t>
            </a:r>
            <a:endParaRPr lang="zh-CN" altLang="en-US" sz="2400">
              <a:solidFill>
                <a:srgbClr val="FF0000"/>
              </a:solidFill>
              <a:latin typeface="Calibri" panose="020F0502020204030204" pitchFamily="34" charset="0"/>
              <a:ea typeface="楷体" panose="02010609060101010101" charset="-122"/>
              <a:cs typeface="Calibri" panose="020F0502020204030204" pitchFamily="34" charset="0"/>
            </a:endParaRPr>
          </a:p>
          <a:p>
            <a:r>
              <a:rPr lang="zh-CN" altLang="en-US" sz="2400">
                <a:latin typeface="Calibri" panose="020F0502020204030204" pitchFamily="34" charset="0"/>
                <a:ea typeface="楷体" panose="02010609060101010101" charset="-122"/>
                <a:cs typeface="Calibri" panose="020F0502020204030204" pitchFamily="34" charset="0"/>
              </a:rPr>
              <a:t>（把故事讲清楚，发生了什么，</a:t>
            </a:r>
            <a:r>
              <a:rPr lang="zh-CN" altLang="en-US" sz="2400">
                <a:latin typeface="Calibri" panose="020F0502020204030204" pitchFamily="34" charset="0"/>
                <a:ea typeface="楷体" panose="02010609060101010101" charset="-122"/>
                <a:cs typeface="Calibri" panose="020F0502020204030204" pitchFamily="34" charset="0"/>
                <a:sym typeface="+mn-ea"/>
              </a:rPr>
              <a:t>故事的（过程）转折点是什么，</a:t>
            </a:r>
            <a:r>
              <a:rPr lang="zh-CN" altLang="en-US" sz="2400">
                <a:latin typeface="Calibri" panose="020F0502020204030204" pitchFamily="34" charset="0"/>
                <a:ea typeface="楷体" panose="02010609060101010101" charset="-122"/>
                <a:cs typeface="Calibri" panose="020F0502020204030204" pitchFamily="34" charset="0"/>
              </a:rPr>
              <a:t>结果是什么；解决了什么问题；什么</a:t>
            </a:r>
            <a:r>
              <a:rPr lang="en-US" altLang="zh-CN" sz="2400">
                <a:latin typeface="Calibri" panose="020F0502020204030204" pitchFamily="34" charset="0"/>
                <a:ea typeface="楷体" panose="02010609060101010101" charset="-122"/>
                <a:cs typeface="Calibri" panose="020F0502020204030204" pitchFamily="34" charset="0"/>
              </a:rPr>
              <a:t>lesson</a:t>
            </a:r>
            <a:r>
              <a:rPr lang="zh-CN" altLang="en-US" sz="2400">
                <a:latin typeface="Calibri" panose="020F0502020204030204" pitchFamily="34" charset="0"/>
                <a:ea typeface="楷体" panose="02010609060101010101" charset="-122"/>
                <a:cs typeface="Calibri" panose="020F0502020204030204" pitchFamily="34" charset="0"/>
              </a:rPr>
              <a:t>）</a:t>
            </a:r>
            <a:endParaRPr lang="zh-CN" altLang="en-US" sz="2400">
              <a:latin typeface="Calibri" panose="020F0502020204030204" pitchFamily="34" charset="0"/>
              <a:ea typeface="楷体" panose="02010609060101010101" charset="-122"/>
              <a:cs typeface="Calibri" panose="020F0502020204030204" pitchFamily="34" charset="0"/>
            </a:endParaRPr>
          </a:p>
          <a:p>
            <a:r>
              <a:rPr lang="zh-CN" altLang="en-US" sz="2400">
                <a:solidFill>
                  <a:srgbClr val="FF0000"/>
                </a:solidFill>
                <a:latin typeface="Calibri" panose="020F0502020204030204" pitchFamily="34" charset="0"/>
                <a:ea typeface="楷体" panose="02010609060101010101" charset="-122"/>
                <a:cs typeface="Calibri" panose="020F0502020204030204" pitchFamily="34" charset="0"/>
              </a:rPr>
              <a:t>逻辑合理</a:t>
            </a:r>
            <a:endParaRPr lang="zh-CN" altLang="en-US" sz="2400">
              <a:solidFill>
                <a:srgbClr val="FF0000"/>
              </a:solidFill>
              <a:latin typeface="Calibri" panose="020F0502020204030204" pitchFamily="34" charset="0"/>
              <a:ea typeface="楷体" panose="02010609060101010101" charset="-122"/>
              <a:cs typeface="Calibri" panose="020F0502020204030204" pitchFamily="34" charset="0"/>
            </a:endParaRPr>
          </a:p>
          <a:p>
            <a:r>
              <a:rPr lang="zh-CN" altLang="en-US" sz="2400">
                <a:latin typeface="Calibri" panose="020F0502020204030204" pitchFamily="34" charset="0"/>
                <a:ea typeface="楷体" panose="02010609060101010101" charset="-122"/>
                <a:cs typeface="Calibri" panose="020F0502020204030204" pitchFamily="34" charset="0"/>
              </a:rPr>
              <a:t>（基于主题下的续写，捕捉上文有效信息，根据</a:t>
            </a:r>
            <a:r>
              <a:rPr lang="zh-CN" altLang="en-US" sz="2400">
                <a:latin typeface="Calibri" panose="020F0502020204030204" pitchFamily="34" charset="0"/>
                <a:ea typeface="楷体" panose="02010609060101010101" charset="-122"/>
                <a:cs typeface="Calibri" panose="020F0502020204030204" pitchFamily="34" charset="0"/>
                <a:sym typeface="+mn-ea"/>
              </a:rPr>
              <a:t>提供的段落，设计情节（情感发展，解决问题）</a:t>
            </a:r>
            <a:endParaRPr lang="zh-CN" altLang="en-US" sz="2400">
              <a:latin typeface="Calibri" panose="020F0502020204030204" pitchFamily="34" charset="0"/>
              <a:ea typeface="楷体" panose="02010609060101010101" charset="-122"/>
              <a:cs typeface="Calibri" panose="020F0502020204030204" pitchFamily="34" charset="0"/>
            </a:endParaRPr>
          </a:p>
          <a:p>
            <a:endParaRPr lang="zh-CN" altLang="en-US" sz="2400">
              <a:latin typeface="Calibri" panose="020F0502020204030204" pitchFamily="34" charset="0"/>
              <a:ea typeface="楷体" panose="02010609060101010101" charset="-122"/>
              <a:cs typeface="Calibri" panose="020F0502020204030204" pitchFamily="34" charset="0"/>
            </a:endParaRPr>
          </a:p>
        </p:txBody>
      </p:sp>
      <p:sp>
        <p:nvSpPr>
          <p:cNvPr id="3" name="文本框 2"/>
          <p:cNvSpPr txBox="1"/>
          <p:nvPr/>
        </p:nvSpPr>
        <p:spPr>
          <a:xfrm>
            <a:off x="43180" y="3219450"/>
            <a:ext cx="9178290" cy="1383665"/>
          </a:xfrm>
          <a:prstGeom prst="rect">
            <a:avLst/>
          </a:prstGeom>
          <a:noFill/>
        </p:spPr>
        <p:txBody>
          <a:bodyPr wrap="square" rtlCol="0">
            <a:spAutoFit/>
          </a:bodyPr>
          <a:p>
            <a:r>
              <a:rPr lang="zh-CN" altLang="en-US" sz="2800">
                <a:latin typeface="楷体" panose="02010609060101010101" charset="-122"/>
                <a:ea typeface="楷体" panose="02010609060101010101" charset="-122"/>
                <a:cs typeface="楷体" panose="02010609060101010101" charset="-122"/>
                <a:sym typeface="+mn-ea"/>
              </a:rPr>
              <a:t>漂流瓶：</a:t>
            </a:r>
            <a:r>
              <a:rPr lang="en-US" altLang="zh-CN" sz="2800">
                <a:latin typeface="楷体" panose="02010609060101010101" charset="-122"/>
                <a:ea typeface="楷体" panose="02010609060101010101" charset="-122"/>
                <a:cs typeface="楷体" panose="02010609060101010101" charset="-122"/>
                <a:sym typeface="+mn-ea"/>
              </a:rPr>
              <a:t>love</a:t>
            </a:r>
            <a:r>
              <a:rPr lang="zh-CN" altLang="en-US" sz="2800">
                <a:latin typeface="楷体" panose="02010609060101010101" charset="-122"/>
                <a:ea typeface="楷体" panose="02010609060101010101" charset="-122"/>
                <a:cs typeface="楷体" panose="02010609060101010101" charset="-122"/>
                <a:sym typeface="+mn-ea"/>
              </a:rPr>
              <a:t>，</a:t>
            </a:r>
            <a:r>
              <a:rPr lang="en-US" altLang="zh-CN" sz="2800">
                <a:latin typeface="楷体" panose="02010609060101010101" charset="-122"/>
                <a:ea typeface="楷体" panose="02010609060101010101" charset="-122"/>
                <a:cs typeface="楷体" panose="02010609060101010101" charset="-122"/>
                <a:sym typeface="+mn-ea"/>
              </a:rPr>
              <a:t>a new friend</a:t>
            </a:r>
            <a:r>
              <a:rPr lang="zh-CN" altLang="en-US" sz="2800">
                <a:latin typeface="楷体" panose="02010609060101010101" charset="-122"/>
                <a:ea typeface="楷体" panose="02010609060101010101" charset="-122"/>
                <a:cs typeface="楷体" panose="02010609060101010101" charset="-122"/>
                <a:sym typeface="+mn-ea"/>
              </a:rPr>
              <a:t>，</a:t>
            </a:r>
            <a:r>
              <a:rPr lang="en-US" altLang="zh-CN" sz="2800">
                <a:latin typeface="楷体" panose="02010609060101010101" charset="-122"/>
                <a:ea typeface="楷体" panose="02010609060101010101" charset="-122"/>
                <a:cs typeface="楷体" panose="02010609060101010101" charset="-122"/>
                <a:sym typeface="+mn-ea"/>
              </a:rPr>
              <a:t>happiness</a:t>
            </a:r>
            <a:r>
              <a:rPr lang="zh-CN" altLang="en-US" sz="2800">
                <a:latin typeface="楷体" panose="02010609060101010101" charset="-122"/>
                <a:ea typeface="楷体" panose="02010609060101010101" charset="-122"/>
                <a:cs typeface="楷体" panose="02010609060101010101" charset="-122"/>
                <a:sym typeface="+mn-ea"/>
              </a:rPr>
              <a:t>，</a:t>
            </a:r>
            <a:r>
              <a:rPr lang="en-US" altLang="zh-CN" sz="2800">
                <a:latin typeface="楷体" panose="02010609060101010101" charset="-122"/>
                <a:ea typeface="楷体" panose="02010609060101010101" charset="-122"/>
                <a:cs typeface="楷体" panose="02010609060101010101" charset="-122"/>
                <a:sym typeface="+mn-ea"/>
              </a:rPr>
              <a:t> </a:t>
            </a:r>
            <a:r>
              <a:rPr lang="zh-CN" altLang="en-US" sz="2800">
                <a:latin typeface="楷体" panose="02010609060101010101" charset="-122"/>
                <a:ea typeface="楷体" panose="02010609060101010101" charset="-122"/>
                <a:cs typeface="楷体" panose="02010609060101010101" charset="-122"/>
                <a:sym typeface="+mn-ea"/>
              </a:rPr>
              <a:t>前文内容的协同性</a:t>
            </a:r>
            <a:r>
              <a:rPr lang="en-US" altLang="zh-CN" sz="2800">
                <a:latin typeface="楷体" panose="02010609060101010101" charset="-122"/>
                <a:ea typeface="楷体" panose="02010609060101010101" charset="-122"/>
                <a:cs typeface="楷体" panose="02010609060101010101" charset="-122"/>
                <a:sym typeface="+mn-ea"/>
              </a:rPr>
              <a:t> </a:t>
            </a:r>
            <a:endParaRPr lang="en-US" altLang="zh-CN" sz="2800">
              <a:latin typeface="楷体" panose="02010609060101010101" charset="-122"/>
              <a:ea typeface="楷体" panose="02010609060101010101" charset="-122"/>
              <a:cs typeface="楷体" panose="02010609060101010101" charset="-122"/>
              <a:sym typeface="+mn-ea"/>
            </a:endParaRPr>
          </a:p>
          <a:p>
            <a:endParaRPr lang="en-US" altLang="zh-CN" sz="2800">
              <a:latin typeface="楷体" panose="02010609060101010101" charset="-122"/>
              <a:cs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box(in)">
                                      <p:cBhvr>
                                        <p:cTn id="19" dur="2000"/>
                                        <p:tgtEl>
                                          <p:spTgt spid="5">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box(in)">
                                      <p:cBhvr>
                                        <p:cTn id="24" dur="2000"/>
                                        <p:tgtEl>
                                          <p:spTgt spid="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8" descr="èè²ç±å¿èæ¯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89910" y="390972"/>
            <a:ext cx="9036496" cy="4752528"/>
          </a:xfrm>
          <a:solidFill>
            <a:schemeClr val="bg1"/>
          </a:solidFill>
        </p:spPr>
        <p:txBody>
          <a:bodyPr>
            <a:noAutofit/>
          </a:bodyPr>
          <a:lstStyle/>
          <a:p>
            <a:pPr marL="0" indent="0">
              <a:buNone/>
            </a:pPr>
            <a:r>
              <a:rPr lang="en-US" altLang="zh-CN" sz="1400" dirty="0"/>
              <a:t>     </a:t>
            </a:r>
            <a:r>
              <a:rPr lang="en-US" altLang="zh-CN" sz="2800" dirty="0">
                <a:solidFill>
                  <a:srgbClr val="3333FF"/>
                </a:solidFill>
                <a:latin typeface="Times New Roman" panose="02020603050405020304" pitchFamily="18" charset="0"/>
                <a:cs typeface="Times New Roman" panose="02020603050405020304" pitchFamily="18" charset="0"/>
              </a:rPr>
              <a:t>Break was almost over. Normally. I didn’t bother to keep track of </a:t>
            </a:r>
            <a:r>
              <a:rPr lang="en-US" altLang="zh-CN" sz="2800" u="sng" dirty="0">
                <a:solidFill>
                  <a:srgbClr val="3333FF"/>
                </a:solidFill>
                <a:latin typeface="Times New Roman" panose="02020603050405020304" pitchFamily="18" charset="0"/>
                <a:cs typeface="Times New Roman" panose="02020603050405020304" pitchFamily="18" charset="0"/>
              </a:rPr>
              <a:t>Michael Peterson</a:t>
            </a:r>
            <a:r>
              <a:rPr lang="en-US" altLang="zh-CN" sz="2800" dirty="0">
                <a:solidFill>
                  <a:srgbClr val="3333FF"/>
                </a:solidFill>
                <a:latin typeface="Times New Roman" panose="02020603050405020304" pitchFamily="18" charset="0"/>
                <a:cs typeface="Times New Roman" panose="02020603050405020304" pitchFamily="18" charset="0"/>
              </a:rPr>
              <a:t>. I </a:t>
            </a:r>
            <a:r>
              <a:rPr lang="en-US" altLang="zh-CN" sz="2800" dirty="0">
                <a:gradFill>
                  <a:gsLst>
                    <a:gs pos="0">
                      <a:srgbClr val="FE4444"/>
                    </a:gs>
                    <a:gs pos="100000">
                      <a:srgbClr val="832B2B"/>
                    </a:gs>
                  </a:gsLst>
                  <a:lin scaled="0"/>
                </a:gradFill>
                <a:latin typeface="Times New Roman" panose="02020603050405020304" pitchFamily="18" charset="0"/>
                <a:cs typeface="Times New Roman" panose="02020603050405020304" pitchFamily="18" charset="0"/>
              </a:rPr>
              <a:t>tried to ignore</a:t>
            </a:r>
            <a:r>
              <a:rPr lang="en-US" altLang="zh-CN" sz="2800" dirty="0">
                <a:solidFill>
                  <a:srgbClr val="3333FF"/>
                </a:solidFill>
                <a:latin typeface="Times New Roman" panose="02020603050405020304" pitchFamily="18" charset="0"/>
                <a:cs typeface="Times New Roman" panose="02020603050405020304" pitchFamily="18" charset="0"/>
              </a:rPr>
              <a:t> him. </a:t>
            </a:r>
            <a:r>
              <a:rPr lang="en-US" altLang="zh-CN" sz="2800" dirty="0">
                <a:latin typeface="Times New Roman" panose="02020603050405020304" pitchFamily="18" charset="0"/>
                <a:cs typeface="Times New Roman" panose="02020603050405020304" pitchFamily="18" charset="0"/>
              </a:rPr>
              <a:t>But today was Valentine's Day, a special day for children to exchange "valentine cards” with each of their classmates.</a:t>
            </a:r>
            <a:r>
              <a:rPr lang="en-US" altLang="zh-CN" sz="2800" dirty="0">
                <a:gradFill>
                  <a:gsLst>
                    <a:gs pos="0">
                      <a:srgbClr val="FE4444"/>
                    </a:gs>
                    <a:gs pos="100000">
                      <a:srgbClr val="832B2B"/>
                    </a:gs>
                  </a:gsLst>
                  <a:lin scaled="0"/>
                </a:gradFill>
                <a:latin typeface="Times New Roman" panose="02020603050405020304" pitchFamily="18" charset="0"/>
                <a:cs typeface="Times New Roman" panose="02020603050405020304" pitchFamily="18" charset="0"/>
              </a:rPr>
              <a:t> No way was I </a:t>
            </a:r>
            <a:r>
              <a:rPr lang="en-US" altLang="zh-CN" sz="2800" dirty="0">
                <a:solidFill>
                  <a:srgbClr val="3333FF"/>
                </a:solidFill>
                <a:latin typeface="Times New Roman" panose="02020603050405020304" pitchFamily="18" charset="0"/>
                <a:cs typeface="Times New Roman" panose="02020603050405020304" pitchFamily="18" charset="0"/>
              </a:rPr>
              <a:t>going to let him play a mean </a:t>
            </a:r>
            <a:r>
              <a:rPr lang="en-US" altLang="zh-CN" sz="2800" u="sng" dirty="0">
                <a:solidFill>
                  <a:srgbClr val="3333FF"/>
                </a:solidFill>
                <a:latin typeface="Times New Roman" panose="02020603050405020304" pitchFamily="18" charset="0"/>
                <a:cs typeface="Times New Roman" panose="02020603050405020304" pitchFamily="18" charset="0"/>
              </a:rPr>
              <a:t>trick</a:t>
            </a:r>
            <a:r>
              <a:rPr lang="en-US" altLang="zh-CN" sz="2800" dirty="0">
                <a:solidFill>
                  <a:srgbClr val="3333FF"/>
                </a:solidFill>
                <a:latin typeface="Times New Roman" panose="02020603050405020304" pitchFamily="18" charset="0"/>
                <a:cs typeface="Times New Roman" panose="02020603050405020304" pitchFamily="18" charset="0"/>
              </a:rPr>
              <a:t> today</a:t>
            </a:r>
            <a:r>
              <a:rPr lang="en-US" altLang="zh-CN" sz="2800" dirty="0">
                <a:latin typeface="Times New Roman" panose="02020603050405020304" pitchFamily="18" charset="0"/>
                <a:cs typeface="Times New Roman" panose="02020603050405020304" pitchFamily="18" charset="0"/>
              </a:rPr>
              <a:t>.</a:t>
            </a:r>
            <a:endParaRPr lang="zh-CN" altLang="zh-CN" sz="2800" dirty="0">
              <a:latin typeface="Times New Roman" panose="02020603050405020304" pitchFamily="18" charset="0"/>
              <a:cs typeface="Times New Roman" panose="02020603050405020304" pitchFamily="18" charset="0"/>
            </a:endParaRPr>
          </a:p>
          <a:p>
            <a:pPr marL="0" indent="0">
              <a:buNone/>
            </a:pPr>
            <a:r>
              <a:rPr lang="en-US" altLang="zh-CN" sz="1400" dirty="0">
                <a:latin typeface="Times New Roman" panose="02020603050405020304" pitchFamily="18" charset="0"/>
                <a:cs typeface="Times New Roman" panose="02020603050405020304" pitchFamily="18" charset="0"/>
              </a:rPr>
              <a:t>     Michael Peterson sits next to me in class. He’s also my neighbor. So I know him. And</a:t>
            </a:r>
            <a:r>
              <a:rPr lang="en-US" altLang="zh-CN" sz="2800" dirty="0">
                <a:solidFill>
                  <a:srgbClr val="3333FF"/>
                </a:solidFill>
                <a:latin typeface="Times New Roman" panose="02020603050405020304" pitchFamily="18" charset="0"/>
                <a:cs typeface="Times New Roman" panose="02020603050405020304" pitchFamily="18" charset="0"/>
              </a:rPr>
              <a:t> </a:t>
            </a:r>
            <a:r>
              <a:rPr lang="en-US" altLang="zh-CN" sz="2800" dirty="0">
                <a:gradFill>
                  <a:gsLst>
                    <a:gs pos="0">
                      <a:srgbClr val="FE4444"/>
                    </a:gs>
                    <a:gs pos="100000">
                      <a:srgbClr val="832B2B"/>
                    </a:gs>
                  </a:gsLst>
                  <a:lin scaled="0"/>
                </a:gradFill>
                <a:latin typeface="Times New Roman" panose="02020603050405020304" pitchFamily="18" charset="0"/>
                <a:cs typeface="Times New Roman" panose="02020603050405020304" pitchFamily="18" charset="0"/>
              </a:rPr>
              <a:t>I was sure</a:t>
            </a:r>
            <a:r>
              <a:rPr lang="en-US" altLang="zh-CN" sz="2800" dirty="0">
                <a:solidFill>
                  <a:srgbClr val="3333FF"/>
                </a:solidFill>
                <a:latin typeface="Times New Roman" panose="02020603050405020304" pitchFamily="18" charset="0"/>
                <a:cs typeface="Times New Roman" panose="02020603050405020304" pitchFamily="18" charset="0"/>
              </a:rPr>
              <a:t> he was up to something</a:t>
            </a:r>
            <a:r>
              <a:rPr lang="en-US" altLang="zh-CN" sz="1400" dirty="0">
                <a:latin typeface="Times New Roman" panose="02020603050405020304" pitchFamily="18" charset="0"/>
                <a:cs typeface="Times New Roman" panose="02020603050405020304" pitchFamily="18" charset="0"/>
              </a:rPr>
              <a:t>, </a:t>
            </a:r>
            <a:r>
              <a:rPr lang="en-US" altLang="zh-CN" sz="2800" dirty="0">
                <a:solidFill>
                  <a:srgbClr val="3333FF"/>
                </a:solidFill>
                <a:latin typeface="Times New Roman" panose="02020603050405020304" pitchFamily="18" charset="0"/>
                <a:cs typeface="Times New Roman" panose="02020603050405020304" pitchFamily="18" charset="0"/>
              </a:rPr>
              <a:t>because he </a:t>
            </a:r>
            <a:r>
              <a:rPr lang="en-US" altLang="zh-CN" sz="2800" dirty="0">
                <a:gradFill>
                  <a:gsLst>
                    <a:gs pos="0">
                      <a:srgbClr val="FE4444"/>
                    </a:gs>
                    <a:gs pos="100000">
                      <a:srgbClr val="832B2B"/>
                    </a:gs>
                  </a:gsLst>
                  <a:lin scaled="0"/>
                </a:gradFill>
                <a:latin typeface="Times New Roman" panose="02020603050405020304" pitchFamily="18" charset="0"/>
                <a:cs typeface="Times New Roman" panose="02020603050405020304" pitchFamily="18" charset="0"/>
              </a:rPr>
              <a:t>always</a:t>
            </a:r>
            <a:r>
              <a:rPr lang="en-US" altLang="zh-CN" sz="2800" dirty="0">
                <a:solidFill>
                  <a:srgbClr val="3333FF"/>
                </a:solidFill>
                <a:latin typeface="Times New Roman" panose="02020603050405020304" pitchFamily="18" charset="0"/>
                <a:cs typeface="Times New Roman" panose="02020603050405020304" pitchFamily="18" charset="0"/>
              </a:rPr>
              <a:t> is.</a:t>
            </a:r>
            <a:r>
              <a:rPr lang="en-US" altLang="zh-CN" sz="1400" dirty="0">
                <a:latin typeface="Times New Roman" panose="02020603050405020304" pitchFamily="18" charset="0"/>
                <a:cs typeface="Times New Roman" panose="02020603050405020304" pitchFamily="18" charset="0"/>
              </a:rPr>
              <a:t> Last week, he </a:t>
            </a:r>
            <a:r>
              <a:rPr lang="en-US" altLang="zh-CN" sz="1400" u="sng" dirty="0">
                <a:latin typeface="Times New Roman" panose="02020603050405020304" pitchFamily="18" charset="0"/>
                <a:cs typeface="Times New Roman" panose="02020603050405020304" pitchFamily="18" charset="0"/>
              </a:rPr>
              <a:t>put</a:t>
            </a:r>
            <a:r>
              <a:rPr lang="en-US" altLang="zh-CN" sz="1400" dirty="0">
                <a:latin typeface="Times New Roman" panose="02020603050405020304" pitchFamily="18" charset="0"/>
                <a:cs typeface="Times New Roman" panose="02020603050405020304" pitchFamily="18" charset="0"/>
              </a:rPr>
              <a:t> a sign on my back that said </a:t>
            </a:r>
            <a:r>
              <a:rPr lang="en-US" altLang="zh-CN" sz="1400" i="1" dirty="0">
                <a:latin typeface="Times New Roman" panose="02020603050405020304" pitchFamily="18" charset="0"/>
                <a:cs typeface="Times New Roman" panose="02020603050405020304" pitchFamily="18" charset="0"/>
              </a:rPr>
              <a:t>Sing to Me</a:t>
            </a:r>
            <a:r>
              <a:rPr lang="en-US" altLang="zh-CN" sz="1400" dirty="0">
                <a:latin typeface="Times New Roman" panose="02020603050405020304" pitchFamily="18" charset="0"/>
                <a:cs typeface="Times New Roman" panose="02020603050405020304" pitchFamily="18" charset="0"/>
              </a:rPr>
              <a:t>! It was terrible. Sure, maybe it was funny at first, if a little </a:t>
            </a:r>
            <a:r>
              <a:rPr lang="en-US" altLang="zh-CN" sz="1400" u="sng" dirty="0">
                <a:latin typeface="Times New Roman" panose="02020603050405020304" pitchFamily="18" charset="0"/>
                <a:cs typeface="Times New Roman" panose="02020603050405020304" pitchFamily="18" charset="0"/>
              </a:rPr>
              <a:t>confusing</a:t>
            </a:r>
            <a:r>
              <a:rPr lang="en-US" altLang="zh-CN" sz="1400" dirty="0">
                <a:latin typeface="Times New Roman" panose="02020603050405020304" pitchFamily="18" charset="0"/>
                <a:cs typeface="Times New Roman" panose="02020603050405020304" pitchFamily="18" charset="0"/>
              </a:rPr>
              <a:t>. Everywhere I went, people I didn’t even know started singing to </a:t>
            </a:r>
            <a:r>
              <a:rPr lang="en-US" altLang="zh-CN" sz="1400" dirty="0" smtClean="0">
                <a:latin typeface="Times New Roman" panose="02020603050405020304" pitchFamily="18" charset="0"/>
                <a:cs typeface="Times New Roman" panose="02020603050405020304" pitchFamily="18" charset="0"/>
              </a:rPr>
              <a:t>me. </a:t>
            </a:r>
            <a:r>
              <a:rPr lang="en-US" altLang="zh-CN" sz="1400" dirty="0">
                <a:latin typeface="Times New Roman" panose="02020603050405020304" pitchFamily="18" charset="0"/>
                <a:cs typeface="Times New Roman" panose="02020603050405020304" pitchFamily="18" charset="0"/>
              </a:rPr>
              <a:t>But once I realized it was just because of the sign on my back, I was extremely angry. </a:t>
            </a:r>
            <a:r>
              <a:rPr lang="en-US" altLang="zh-CN" sz="2800" dirty="0">
                <a:solidFill>
                  <a:srgbClr val="3333FF"/>
                </a:solidFill>
                <a:latin typeface="Times New Roman" panose="02020603050405020304" pitchFamily="18" charset="0"/>
                <a:cs typeface="Times New Roman" panose="02020603050405020304" pitchFamily="18" charset="0"/>
              </a:rPr>
              <a:t>Michael played tricks like that all the time. So I knew what he was doing now-- </a:t>
            </a:r>
            <a:r>
              <a:rPr lang="en-US" altLang="zh-CN" sz="2800" dirty="0">
                <a:solidFill>
                  <a:srgbClr val="FF0000"/>
                </a:solidFill>
                <a:latin typeface="Times New Roman" panose="02020603050405020304" pitchFamily="18" charset="0"/>
                <a:cs typeface="Times New Roman" panose="02020603050405020304" pitchFamily="18" charset="0"/>
              </a:rPr>
              <a:t>ruining</a:t>
            </a:r>
            <a:r>
              <a:rPr lang="en-US" altLang="zh-CN" sz="2800" dirty="0">
                <a:solidFill>
                  <a:srgbClr val="3333FF"/>
                </a:solidFill>
                <a:latin typeface="Times New Roman" panose="02020603050405020304" pitchFamily="18" charset="0"/>
                <a:cs typeface="Times New Roman" panose="02020603050405020304" pitchFamily="18" charset="0"/>
              </a:rPr>
              <a:t> someone's Valentine's Day.</a:t>
            </a:r>
            <a:endParaRPr lang="zh-CN" altLang="zh-CN" sz="1400" dirty="0">
              <a:latin typeface="Times New Roman" panose="02020603050405020304" pitchFamily="18" charset="0"/>
              <a:cs typeface="Times New Roman" panose="02020603050405020304" pitchFamily="18" charset="0"/>
            </a:endParaRPr>
          </a:p>
          <a:p>
            <a:pPr marL="0" indent="0">
              <a:buNone/>
            </a:pPr>
            <a:r>
              <a:rPr lang="en-US" altLang="zh-CN" sz="1400" dirty="0">
                <a:latin typeface="Times New Roman" panose="02020603050405020304" pitchFamily="18" charset="0"/>
                <a:cs typeface="Times New Roman" panose="02020603050405020304" pitchFamily="18" charset="0"/>
              </a:rPr>
              <a:t>      </a:t>
            </a:r>
            <a:r>
              <a:rPr lang="en-US" altLang="zh-CN" sz="2800" dirty="0">
                <a:solidFill>
                  <a:srgbClr val="3333FF"/>
                </a:solidFill>
                <a:latin typeface="Times New Roman" panose="02020603050405020304" pitchFamily="18" charset="0"/>
                <a:cs typeface="Times New Roman" panose="02020603050405020304" pitchFamily="18" charset="0"/>
              </a:rPr>
              <a:t> I was going to stop him</a:t>
            </a:r>
            <a:r>
              <a:rPr lang="en-US" altLang="zh-CN" sz="1400" dirty="0">
                <a:latin typeface="Times New Roman" panose="02020603050405020304" pitchFamily="18" charset="0"/>
                <a:cs typeface="Times New Roman" panose="02020603050405020304" pitchFamily="18" charset="0"/>
              </a:rPr>
              <a:t>. But where was he? He wasn’t on the playground for break as supposed to be. “Have you seen Michael?” I asked Josh, who swung down from the monkey bars and said,</a:t>
            </a:r>
            <a:r>
              <a:rPr lang="zh-CN" altLang="zh-CN"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Which Michael?</a:t>
            </a:r>
            <a:r>
              <a:rPr lang="zh-CN" altLang="zh-CN" sz="1400" dirty="0">
                <a:latin typeface="Times New Roman" panose="02020603050405020304" pitchFamily="18" charset="0"/>
                <a:cs typeface="Times New Roman" panose="02020603050405020304" pitchFamily="18" charset="0"/>
              </a:rPr>
              <a:t>”</a:t>
            </a:r>
            <a:endParaRPr lang="zh-CN" altLang="zh-CN" sz="1400" dirty="0">
              <a:latin typeface="Times New Roman" panose="02020603050405020304" pitchFamily="18" charset="0"/>
              <a:cs typeface="Times New Roman" panose="02020603050405020304" pitchFamily="18" charset="0"/>
            </a:endParaRPr>
          </a:p>
          <a:p>
            <a:pPr marL="0" indent="0">
              <a:buNone/>
            </a:pPr>
            <a:r>
              <a:rPr lang="en-US" altLang="zh-CN" sz="1400" dirty="0">
                <a:latin typeface="Times New Roman" panose="02020603050405020304" pitchFamily="18" charset="0"/>
                <a:cs typeface="Times New Roman" panose="02020603050405020304" pitchFamily="18" charset="0"/>
              </a:rPr>
              <a:t>    </a:t>
            </a:r>
            <a:r>
              <a:rPr lang="zh-CN" altLang="zh-CN"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 Michael Peterson</a:t>
            </a:r>
            <a:r>
              <a:rPr lang="zh-CN" altLang="zh-CN"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 I said. I had forgotten about </a:t>
            </a:r>
            <a:r>
              <a:rPr lang="en-US" altLang="zh-CN" sz="1400" u="sng" dirty="0">
                <a:latin typeface="Times New Roman" panose="02020603050405020304" pitchFamily="18" charset="0"/>
                <a:cs typeface="Times New Roman" panose="02020603050405020304" pitchFamily="18" charset="0"/>
              </a:rPr>
              <a:t>Michael Rogers</a:t>
            </a:r>
            <a:r>
              <a:rPr lang="en-US" altLang="zh-CN" sz="1400" dirty="0">
                <a:latin typeface="Times New Roman" panose="02020603050405020304" pitchFamily="18" charset="0"/>
                <a:cs typeface="Times New Roman" panose="02020603050405020304" pitchFamily="18" charset="0"/>
              </a:rPr>
              <a:t>, the</a:t>
            </a:r>
            <a:r>
              <a:rPr lang="en-US" altLang="zh-CN" sz="1400" u="sng" dirty="0">
                <a:latin typeface="Times New Roman" panose="02020603050405020304" pitchFamily="18" charset="0"/>
                <a:cs typeface="Times New Roman" panose="02020603050405020304" pitchFamily="18" charset="0"/>
              </a:rPr>
              <a:t> new</a:t>
            </a:r>
            <a:r>
              <a:rPr lang="en-US" altLang="zh-CN" sz="1400" dirty="0">
                <a:latin typeface="Times New Roman" panose="02020603050405020304" pitchFamily="18" charset="0"/>
                <a:cs typeface="Times New Roman" panose="02020603050405020304" pitchFamily="18" charset="0"/>
              </a:rPr>
              <a:t> kid in our class</a:t>
            </a:r>
            <a:endParaRPr lang="zh-CN" altLang="zh-CN" sz="1400" dirty="0">
              <a:latin typeface="Times New Roman" panose="02020603050405020304" pitchFamily="18" charset="0"/>
              <a:cs typeface="Times New Roman" panose="02020603050405020304" pitchFamily="18" charset="0"/>
            </a:endParaRPr>
          </a:p>
          <a:p>
            <a:pPr marL="0" indent="0">
              <a:buNone/>
            </a:pPr>
            <a:r>
              <a:rPr lang="en-US" altLang="zh-CN" sz="1400" dirty="0">
                <a:latin typeface="Times New Roman" panose="02020603050405020304" pitchFamily="18" charset="0"/>
                <a:cs typeface="Times New Roman" panose="02020603050405020304" pitchFamily="18" charset="0"/>
              </a:rPr>
              <a:t>Josh shrugged. “Haven’t seen him.” Then he grinned. “He's probably off playing a funny trick.”</a:t>
            </a:r>
            <a:endParaRPr lang="zh-CN" altLang="zh-CN" sz="1400" dirty="0">
              <a:latin typeface="Times New Roman" panose="02020603050405020304" pitchFamily="18" charset="0"/>
              <a:cs typeface="Times New Roman" panose="02020603050405020304" pitchFamily="18" charset="0"/>
            </a:endParaRPr>
          </a:p>
          <a:p>
            <a:pPr marL="0" indent="0">
              <a:buNone/>
            </a:pPr>
            <a:r>
              <a:rPr lang="en-US" altLang="zh-CN" sz="1400" dirty="0">
                <a:latin typeface="Times New Roman" panose="02020603050405020304" pitchFamily="18" charset="0"/>
                <a:cs typeface="Times New Roman" panose="02020603050405020304" pitchFamily="18" charset="0"/>
              </a:rPr>
              <a:t>       I sighed. “That’s what I'm afraid of.” I headed for the classroom. There was Michael Peterson--</a:t>
            </a:r>
            <a:endParaRPr lang="en-US" altLang="zh-CN" sz="1400" dirty="0">
              <a:latin typeface="Times New Roman" panose="02020603050405020304" pitchFamily="18" charset="0"/>
              <a:cs typeface="Times New Roman" panose="02020603050405020304" pitchFamily="18" charset="0"/>
            </a:endParaRPr>
          </a:p>
          <a:p>
            <a:pPr marL="0" indent="0">
              <a:buNone/>
            </a:pPr>
            <a:r>
              <a:rPr lang="en-US" altLang="zh-CN" sz="1400" dirty="0">
                <a:latin typeface="Times New Roman" panose="02020603050405020304" pitchFamily="18" charset="0"/>
                <a:cs typeface="Times New Roman" panose="02020603050405020304" pitchFamily="18" charset="0"/>
              </a:rPr>
              <a:t>at Michael Rogers’ desk, digging in his </a:t>
            </a:r>
            <a:r>
              <a:rPr lang="en-US" altLang="zh-CN" sz="1400" u="sng" dirty="0">
                <a:latin typeface="Times New Roman" panose="02020603050405020304" pitchFamily="18" charset="0"/>
                <a:cs typeface="Times New Roman" panose="02020603050405020304" pitchFamily="18" charset="0"/>
              </a:rPr>
              <a:t>box</a:t>
            </a:r>
            <a:r>
              <a:rPr lang="en-US" altLang="zh-CN" sz="1400" dirty="0">
                <a:latin typeface="Times New Roman" panose="02020603050405020304" pitchFamily="18" charset="0"/>
                <a:cs typeface="Times New Roman" panose="02020603050405020304" pitchFamily="18" charset="0"/>
              </a:rPr>
              <a:t> of valentine </a:t>
            </a:r>
            <a:r>
              <a:rPr lang="en-US" altLang="zh-CN" sz="1400" u="sng" dirty="0">
                <a:latin typeface="Times New Roman" panose="02020603050405020304" pitchFamily="18" charset="0"/>
                <a:cs typeface="Times New Roman" panose="02020603050405020304" pitchFamily="18" charset="0"/>
              </a:rPr>
              <a:t>cards</a:t>
            </a:r>
            <a:r>
              <a:rPr lang="en-US" altLang="zh-CN" sz="1400"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 Michael, leave that box alone!” I ordered.</a:t>
            </a:r>
            <a:endParaRPr lang="zh-CN" altLang="zh-CN" sz="1400" dirty="0">
              <a:latin typeface="Times New Roman" panose="02020603050405020304" pitchFamily="18" charset="0"/>
              <a:cs typeface="Times New Roman" panose="02020603050405020304" pitchFamily="18" charset="0"/>
            </a:endParaRPr>
          </a:p>
          <a:p>
            <a:pPr marL="0" indent="0">
              <a:buNone/>
            </a:pPr>
            <a:r>
              <a:rPr lang="en-US" altLang="zh-CN" sz="1400" dirty="0">
                <a:latin typeface="Times New Roman" panose="02020603050405020304" pitchFamily="18" charset="0"/>
                <a:cs typeface="Times New Roman" panose="02020603050405020304" pitchFamily="18" charset="0"/>
              </a:rPr>
              <a:t>       “Hurry and </a:t>
            </a:r>
            <a:r>
              <a:rPr lang="en-US" altLang="zh-CN" sz="1400" u="sng" dirty="0">
                <a:latin typeface="Times New Roman" panose="02020603050405020304" pitchFamily="18" charset="0"/>
                <a:cs typeface="Times New Roman" panose="02020603050405020304" pitchFamily="18" charset="0"/>
              </a:rPr>
              <a:t>help</a:t>
            </a:r>
            <a:r>
              <a:rPr lang="en-US" altLang="zh-CN" sz="1400" dirty="0">
                <a:latin typeface="Times New Roman" panose="02020603050405020304" pitchFamily="18" charset="0"/>
                <a:cs typeface="Times New Roman" panose="02020603050405020304" pitchFamily="18" charset="0"/>
              </a:rPr>
              <a:t> me, ” Michael said.</a:t>
            </a:r>
            <a:endParaRPr lang="zh-CN" altLang="zh-CN" sz="1400" dirty="0">
              <a:latin typeface="Times New Roman" panose="02020603050405020304" pitchFamily="18" charset="0"/>
              <a:cs typeface="Times New Roman" panose="02020603050405020304" pitchFamily="18" charset="0"/>
            </a:endParaRPr>
          </a:p>
          <a:p>
            <a:pPr marL="0" indent="0">
              <a:buNone/>
            </a:pPr>
            <a:r>
              <a:rPr lang="en-US" altLang="zh-CN" sz="1400" dirty="0">
                <a:latin typeface="Times New Roman" panose="02020603050405020304" pitchFamily="18" charset="0"/>
                <a:cs typeface="Times New Roman" panose="02020603050405020304" pitchFamily="18" charset="0"/>
              </a:rPr>
              <a:t>       I stared at him in amazement. He wanted me to help him? “No way! ”I said, thinking that hewas </a:t>
            </a:r>
            <a:r>
              <a:rPr lang="en-US" altLang="zh-CN" sz="1400" u="sng" dirty="0">
                <a:latin typeface="Times New Roman" panose="02020603050405020304" pitchFamily="18" charset="0"/>
                <a:cs typeface="Times New Roman" panose="02020603050405020304" pitchFamily="18" charset="0"/>
              </a:rPr>
              <a:t>stealing</a:t>
            </a:r>
            <a:r>
              <a:rPr lang="en-US" altLang="zh-CN" sz="1400" dirty="0">
                <a:latin typeface="Times New Roman" panose="02020603050405020304" pitchFamily="18" charset="0"/>
                <a:cs typeface="Times New Roman" panose="02020603050405020304" pitchFamily="18" charset="0"/>
              </a:rPr>
              <a:t> valentine cards from Michael Rogers' box. Then, after watching him for a moment, I added, “What are you doing anyway?” </a:t>
            </a:r>
            <a:endParaRPr lang="en-US" altLang="zh-CN" sz="1400" dirty="0">
              <a:latin typeface="Times New Roman" panose="02020603050405020304" pitchFamily="18" charset="0"/>
              <a:cs typeface="Times New Roman" panose="02020603050405020304" pitchFamily="18" charset="0"/>
            </a:endParaRPr>
          </a:p>
          <a:p>
            <a:pPr marL="0" indent="0">
              <a:buNone/>
            </a:pPr>
            <a:r>
              <a:rPr lang="en-US" altLang="zh-CN" sz="1400" dirty="0">
                <a:latin typeface="Times New Roman" panose="02020603050405020304" pitchFamily="18" charset="0"/>
                <a:cs typeface="Times New Roman" panose="02020603050405020304" pitchFamily="18" charset="0"/>
              </a:rPr>
              <a:t>Para 1. The more I watched my next-door neighbor, the more confused I became. </a:t>
            </a:r>
            <a:endParaRPr lang="en-US" altLang="zh-CN" sz="1400" dirty="0">
              <a:latin typeface="Times New Roman" panose="02020603050405020304" pitchFamily="18" charset="0"/>
              <a:cs typeface="Times New Roman" panose="02020603050405020304" pitchFamily="18" charset="0"/>
            </a:endParaRPr>
          </a:p>
          <a:p>
            <a:pPr marL="0" indent="0">
              <a:buNone/>
            </a:pPr>
            <a:r>
              <a:rPr lang="en-US" altLang="zh-CN" sz="1400" dirty="0"/>
              <a:t>Para 2. I stood there, not quite believing what I was hearing.</a:t>
            </a:r>
            <a:endParaRPr lang="zh-CN" altLang="zh-CN" sz="1400" dirty="0"/>
          </a:p>
          <a:p>
            <a:pPr marL="0" indent="0">
              <a:buNone/>
            </a:pPr>
            <a:endParaRPr lang="zh-CN" altLang="en-US" sz="1400" dirty="0"/>
          </a:p>
        </p:txBody>
      </p:sp>
      <p:sp>
        <p:nvSpPr>
          <p:cNvPr id="22" name="文本框 14"/>
          <p:cNvSpPr txBox="1"/>
          <p:nvPr/>
        </p:nvSpPr>
        <p:spPr>
          <a:xfrm>
            <a:off x="2540" y="0"/>
            <a:ext cx="6978015" cy="459105"/>
          </a:xfrm>
          <a:prstGeom prst="rect">
            <a:avLst/>
          </a:prstGeom>
          <a:noFill/>
        </p:spPr>
        <p:txBody>
          <a:bodyPr wrap="square" lIns="91426" tIns="45713" rIns="91426" bIns="45713" rtlCol="0">
            <a:spAutoFit/>
          </a:bodyPr>
          <a:lstStyle/>
          <a:p>
            <a:pPr algn="dist" defTabSz="914400"/>
            <a:r>
              <a:rPr lang="zh-CN" altLang="en-US" sz="2400" b="1" dirty="0">
                <a:gradFill>
                  <a:gsLst>
                    <a:gs pos="0">
                      <a:srgbClr val="FE4444"/>
                    </a:gs>
                    <a:gs pos="100000">
                      <a:srgbClr val="832B2B"/>
                    </a:gs>
                  </a:gsLst>
                  <a:lin scaled="0"/>
                </a:gradFill>
                <a:latin typeface="微软雅黑" panose="020B0503020204020204" charset="-122"/>
              </a:rPr>
              <a:t>从续写前文</a:t>
            </a:r>
            <a:r>
              <a:rPr lang="zh-CN" altLang="en-US" sz="2400" dirty="0" smtClean="0">
                <a:solidFill>
                  <a:srgbClr val="C00000"/>
                </a:solidFill>
                <a:latin typeface="Times New Roman" panose="02020603050405020304" pitchFamily="18" charset="0"/>
                <a:cs typeface="Times New Roman" panose="02020603050405020304" pitchFamily="18" charset="0"/>
                <a:sym typeface="+mn-ea"/>
              </a:rPr>
              <a:t>中</a:t>
            </a:r>
            <a:r>
              <a:rPr lang="zh-CN" altLang="en-US" sz="2400" dirty="0">
                <a:solidFill>
                  <a:srgbClr val="C00000"/>
                </a:solidFill>
                <a:latin typeface="Times New Roman" panose="02020603050405020304" pitchFamily="18" charset="0"/>
                <a:cs typeface="Times New Roman" panose="02020603050405020304" pitchFamily="18" charset="0"/>
                <a:sym typeface="+mn-ea"/>
              </a:rPr>
              <a:t>找主题和续写点</a:t>
            </a:r>
            <a:r>
              <a:rPr lang="en-US" altLang="zh-CN" sz="2400" dirty="0">
                <a:solidFill>
                  <a:srgbClr val="C00000"/>
                </a:solidFill>
                <a:latin typeface="Times New Roman" panose="02020603050405020304" pitchFamily="18" charset="0"/>
                <a:cs typeface="Times New Roman" panose="02020603050405020304" pitchFamily="18" charset="0"/>
                <a:sym typeface="+mn-ea"/>
              </a:rPr>
              <a:t>:</a:t>
            </a:r>
            <a:endParaRPr lang="zh-CN" altLang="en-US" sz="2400" b="1" dirty="0">
              <a:gradFill>
                <a:gsLst>
                  <a:gs pos="0">
                    <a:srgbClr val="FE4444"/>
                  </a:gs>
                  <a:gs pos="100000">
                    <a:srgbClr val="832B2B"/>
                  </a:gs>
                </a:gsLst>
                <a:lin scaled="0"/>
              </a:gradFill>
              <a:latin typeface="微软雅黑" panose="020B050302020402020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8" descr="èè²ç±å¿èæ¯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89910" y="390972"/>
            <a:ext cx="9036496" cy="4752528"/>
          </a:xfrm>
          <a:solidFill>
            <a:schemeClr val="bg1"/>
          </a:solidFill>
        </p:spPr>
        <p:txBody>
          <a:bodyPr>
            <a:noAutofit/>
          </a:bodyPr>
          <a:lstStyle/>
          <a:p>
            <a:pPr marL="0" indent="0">
              <a:buNone/>
            </a:pPr>
            <a:r>
              <a:rPr lang="en-US" altLang="zh-CN" sz="1400" dirty="0"/>
              <a:t>            I was going to stop him. But where was he? He wasn’t on the playground for break as supposed to be. “Have you seen Michael?” I asked Josh, who swung down from the monkey bars and said,</a:t>
            </a:r>
            <a:r>
              <a:rPr lang="zh-CN" altLang="zh-CN" sz="1400" dirty="0"/>
              <a:t>“</a:t>
            </a:r>
            <a:r>
              <a:rPr lang="en-US" altLang="zh-CN" sz="1400" dirty="0"/>
              <a:t>Which Michael?</a:t>
            </a:r>
            <a:r>
              <a:rPr lang="zh-CN" altLang="zh-CN" sz="1400" dirty="0"/>
              <a:t>”</a:t>
            </a:r>
            <a:endParaRPr lang="zh-CN" altLang="zh-CN" sz="1400" dirty="0"/>
          </a:p>
          <a:p>
            <a:pPr marL="0" indent="0">
              <a:buNone/>
            </a:pPr>
            <a:r>
              <a:rPr lang="en-US" altLang="zh-CN" sz="1400" dirty="0"/>
              <a:t>    </a:t>
            </a:r>
            <a:r>
              <a:rPr lang="zh-CN" altLang="zh-CN" sz="1400" dirty="0"/>
              <a:t>“</a:t>
            </a:r>
            <a:r>
              <a:rPr lang="en-US" altLang="zh-CN" sz="1400" dirty="0"/>
              <a:t> Michael Peterson</a:t>
            </a:r>
            <a:r>
              <a:rPr lang="zh-CN" altLang="zh-CN" sz="1400" dirty="0"/>
              <a:t>，”</a:t>
            </a:r>
            <a:r>
              <a:rPr lang="en-US" altLang="zh-CN" sz="1400" dirty="0"/>
              <a:t> I said. I had forgotten about </a:t>
            </a:r>
            <a:r>
              <a:rPr lang="en-US" altLang="zh-CN" sz="1400" u="sng" dirty="0"/>
              <a:t>Michael Rogers</a:t>
            </a:r>
            <a:r>
              <a:rPr lang="en-US" altLang="zh-CN" sz="1400" dirty="0"/>
              <a:t>, the</a:t>
            </a:r>
            <a:r>
              <a:rPr lang="en-US" altLang="zh-CN" sz="1400" u="sng" dirty="0"/>
              <a:t> new</a:t>
            </a:r>
            <a:r>
              <a:rPr lang="en-US" altLang="zh-CN" sz="1400" dirty="0"/>
              <a:t> kid in our class</a:t>
            </a:r>
            <a:endParaRPr lang="zh-CN" altLang="zh-CN" sz="1400" dirty="0"/>
          </a:p>
          <a:p>
            <a:pPr marL="0" indent="0">
              <a:buNone/>
            </a:pPr>
            <a:r>
              <a:rPr lang="en-US" altLang="zh-CN" sz="1400" dirty="0"/>
              <a:t>Josh shrugged. “Haven’t seen him.” Then he grinned. “</a:t>
            </a:r>
            <a:r>
              <a:rPr lang="en-US" altLang="zh-CN" sz="2800" dirty="0">
                <a:solidFill>
                  <a:srgbClr val="3333FF"/>
                </a:solidFill>
              </a:rPr>
              <a:t>He's probably off playing a funny trick.”</a:t>
            </a:r>
            <a:endParaRPr lang="zh-CN" altLang="zh-CN" sz="2800" dirty="0">
              <a:solidFill>
                <a:srgbClr val="3333FF"/>
              </a:solidFill>
            </a:endParaRPr>
          </a:p>
          <a:p>
            <a:pPr marL="0" indent="0">
              <a:buNone/>
            </a:pPr>
            <a:r>
              <a:rPr lang="en-US" altLang="zh-CN" sz="2800" dirty="0">
                <a:solidFill>
                  <a:srgbClr val="3333FF"/>
                </a:solidFill>
              </a:rPr>
              <a:t>       I sighed. “That’s what </a:t>
            </a:r>
            <a:r>
              <a:rPr lang="en-US" altLang="zh-CN" sz="2800" dirty="0">
                <a:gradFill>
                  <a:gsLst>
                    <a:gs pos="0">
                      <a:srgbClr val="FE4444"/>
                    </a:gs>
                    <a:gs pos="100000">
                      <a:srgbClr val="832B2B"/>
                    </a:gs>
                  </a:gsLst>
                  <a:lin scaled="0"/>
                </a:gradFill>
              </a:rPr>
              <a:t>I'm afraid of</a:t>
            </a:r>
            <a:r>
              <a:rPr lang="en-US" altLang="zh-CN" sz="2800" dirty="0">
                <a:solidFill>
                  <a:srgbClr val="3333FF"/>
                </a:solidFill>
              </a:rPr>
              <a:t>.”</a:t>
            </a:r>
            <a:r>
              <a:rPr lang="en-US" altLang="zh-CN" sz="1400" dirty="0"/>
              <a:t> I headed for the classroom. There was Michael Peterson--at Michael Rogers’ desk, digging in his </a:t>
            </a:r>
            <a:r>
              <a:rPr lang="en-US" altLang="zh-CN" sz="1400" u="sng" dirty="0"/>
              <a:t>box</a:t>
            </a:r>
            <a:r>
              <a:rPr lang="en-US" altLang="zh-CN" sz="1400" dirty="0"/>
              <a:t> of valentine </a:t>
            </a:r>
            <a:r>
              <a:rPr lang="en-US" altLang="zh-CN" sz="1400" u="sng" dirty="0"/>
              <a:t>cards</a:t>
            </a:r>
            <a:r>
              <a:rPr lang="en-US" altLang="zh-CN" sz="1400" dirty="0"/>
              <a:t>!</a:t>
            </a:r>
            <a:r>
              <a:rPr lang="zh-CN" altLang="en-US" sz="1400" dirty="0"/>
              <a:t>“</a:t>
            </a:r>
            <a:r>
              <a:rPr lang="en-US" altLang="zh-CN" sz="1400" dirty="0"/>
              <a:t> </a:t>
            </a:r>
            <a:r>
              <a:rPr lang="en-US" altLang="zh-CN" sz="2800" dirty="0">
                <a:solidFill>
                  <a:srgbClr val="3333FF"/>
                </a:solidFill>
              </a:rPr>
              <a:t>Michael, leave that box alone!” I ordered.</a:t>
            </a:r>
            <a:endParaRPr lang="zh-CN" altLang="zh-CN" sz="2800" dirty="0">
              <a:solidFill>
                <a:srgbClr val="3333FF"/>
              </a:solidFill>
            </a:endParaRPr>
          </a:p>
          <a:p>
            <a:pPr marL="0" indent="0">
              <a:buNone/>
            </a:pPr>
            <a:r>
              <a:rPr lang="en-US" altLang="zh-CN" sz="1400" dirty="0"/>
              <a:t>       “Hurry and </a:t>
            </a:r>
            <a:r>
              <a:rPr lang="en-US" altLang="zh-CN" sz="1400" u="sng" dirty="0"/>
              <a:t>help</a:t>
            </a:r>
            <a:r>
              <a:rPr lang="en-US" altLang="zh-CN" sz="1400" dirty="0"/>
              <a:t> me, ” Michael said.</a:t>
            </a:r>
            <a:endParaRPr lang="zh-CN" altLang="zh-CN" sz="1400" dirty="0"/>
          </a:p>
          <a:p>
            <a:pPr marL="0" indent="0">
              <a:buNone/>
            </a:pPr>
            <a:r>
              <a:rPr lang="en-US" altLang="zh-CN" sz="1400" dirty="0"/>
              <a:t>       </a:t>
            </a:r>
            <a:r>
              <a:rPr lang="en-US" altLang="zh-CN" sz="2800" dirty="0">
                <a:solidFill>
                  <a:srgbClr val="3333FF"/>
                </a:solidFill>
              </a:rPr>
              <a:t>I stared at him </a:t>
            </a:r>
            <a:r>
              <a:rPr lang="en-US" altLang="zh-CN" sz="2800" dirty="0">
                <a:solidFill>
                  <a:srgbClr val="FF0000"/>
                </a:solidFill>
              </a:rPr>
              <a:t>in amazement</a:t>
            </a:r>
            <a:r>
              <a:rPr lang="en-US" altLang="zh-CN" sz="2800" dirty="0">
                <a:solidFill>
                  <a:srgbClr val="3333FF"/>
                </a:solidFill>
              </a:rPr>
              <a:t>. He wanted me to help him? </a:t>
            </a:r>
            <a:r>
              <a:rPr lang="en-US" altLang="zh-CN" sz="2800" dirty="0">
                <a:solidFill>
                  <a:srgbClr val="FF0000"/>
                </a:solidFill>
              </a:rPr>
              <a:t>“No way!</a:t>
            </a:r>
            <a:r>
              <a:rPr lang="en-US" altLang="zh-CN" sz="2800" dirty="0">
                <a:solidFill>
                  <a:srgbClr val="3333FF"/>
                </a:solidFill>
              </a:rPr>
              <a:t> ”I said, thinking that he was </a:t>
            </a:r>
            <a:r>
              <a:rPr lang="en-US" altLang="zh-CN" sz="2800" u="sng" dirty="0">
                <a:solidFill>
                  <a:srgbClr val="3333FF"/>
                </a:solidFill>
              </a:rPr>
              <a:t>stealing</a:t>
            </a:r>
            <a:r>
              <a:rPr lang="en-US" altLang="zh-CN" sz="2800" dirty="0">
                <a:solidFill>
                  <a:srgbClr val="3333FF"/>
                </a:solidFill>
              </a:rPr>
              <a:t> valentine cards from Michael Rogers' box.</a:t>
            </a:r>
            <a:r>
              <a:rPr lang="en-US" altLang="zh-CN" sz="1400" dirty="0"/>
              <a:t> </a:t>
            </a:r>
            <a:r>
              <a:rPr lang="en-US" altLang="zh-CN" sz="2800" u="sng" dirty="0">
                <a:solidFill>
                  <a:srgbClr val="3333FF"/>
                </a:solidFill>
              </a:rPr>
              <a:t>Then, after watching him for a moment, I added, “What are you doing anyway?”</a:t>
            </a:r>
            <a:r>
              <a:rPr lang="en-US" altLang="zh-CN" sz="2800" dirty="0">
                <a:solidFill>
                  <a:srgbClr val="3333FF"/>
                </a:solidFill>
              </a:rPr>
              <a:t> </a:t>
            </a:r>
            <a:endParaRPr lang="en-US" altLang="zh-CN" sz="2800" dirty="0">
              <a:solidFill>
                <a:srgbClr val="3333FF"/>
              </a:solidFill>
            </a:endParaRPr>
          </a:p>
          <a:p>
            <a:pPr marL="0" indent="0">
              <a:buNone/>
            </a:pPr>
            <a:endParaRPr lang="zh-CN" altLang="en-US" sz="1400" dirty="0"/>
          </a:p>
        </p:txBody>
      </p:sp>
      <p:sp>
        <p:nvSpPr>
          <p:cNvPr id="22" name="文本框 14"/>
          <p:cNvSpPr txBox="1"/>
          <p:nvPr/>
        </p:nvSpPr>
        <p:spPr>
          <a:xfrm>
            <a:off x="2540" y="0"/>
            <a:ext cx="5202555" cy="828675"/>
          </a:xfrm>
          <a:prstGeom prst="rect">
            <a:avLst/>
          </a:prstGeom>
          <a:noFill/>
        </p:spPr>
        <p:txBody>
          <a:bodyPr wrap="square" lIns="91426" tIns="45713" rIns="91426" bIns="45713" rtlCol="0">
            <a:spAutoFit/>
          </a:bodyPr>
          <a:lstStyle/>
          <a:p>
            <a:pPr algn="dist" defTabSz="914400"/>
            <a:r>
              <a:rPr lang="zh-CN" altLang="en-US" sz="2400" b="1" dirty="0">
                <a:gradFill>
                  <a:gsLst>
                    <a:gs pos="0">
                      <a:srgbClr val="FE4444"/>
                    </a:gs>
                    <a:gs pos="100000">
                      <a:srgbClr val="832B2B"/>
                    </a:gs>
                  </a:gsLst>
                  <a:lin scaled="0"/>
                </a:gradFill>
                <a:latin typeface="微软雅黑" panose="020B0503020204020204" charset="-122"/>
              </a:rPr>
              <a:t>续写前文</a:t>
            </a:r>
            <a:r>
              <a:rPr lang="zh-CN" altLang="en-US" sz="2400" dirty="0" smtClean="0">
                <a:solidFill>
                  <a:srgbClr val="C00000"/>
                </a:solidFill>
                <a:latin typeface="Times New Roman" panose="02020603050405020304" pitchFamily="18" charset="0"/>
                <a:cs typeface="Times New Roman" panose="02020603050405020304" pitchFamily="18" charset="0"/>
                <a:sym typeface="+mn-ea"/>
              </a:rPr>
              <a:t>中</a:t>
            </a:r>
            <a:r>
              <a:rPr lang="zh-CN" altLang="en-US" sz="2400" dirty="0">
                <a:solidFill>
                  <a:srgbClr val="C00000"/>
                </a:solidFill>
                <a:latin typeface="Times New Roman" panose="02020603050405020304" pitchFamily="18" charset="0"/>
                <a:cs typeface="Times New Roman" panose="02020603050405020304" pitchFamily="18" charset="0"/>
                <a:sym typeface="+mn-ea"/>
              </a:rPr>
              <a:t>找主题和续写点</a:t>
            </a:r>
            <a:r>
              <a:rPr lang="en-US" altLang="zh-CN" sz="2400" dirty="0">
                <a:solidFill>
                  <a:srgbClr val="C00000"/>
                </a:solidFill>
                <a:latin typeface="Times New Roman" panose="02020603050405020304" pitchFamily="18" charset="0"/>
                <a:cs typeface="Times New Roman" panose="02020603050405020304" pitchFamily="18" charset="0"/>
                <a:sym typeface="+mn-ea"/>
              </a:rPr>
              <a:t>:</a:t>
            </a:r>
            <a:endParaRPr lang="zh-CN" altLang="en-US" sz="2400" b="1" dirty="0">
              <a:gradFill>
                <a:gsLst>
                  <a:gs pos="0">
                    <a:srgbClr val="FE4444"/>
                  </a:gs>
                  <a:gs pos="100000">
                    <a:srgbClr val="832B2B"/>
                  </a:gs>
                </a:gsLst>
                <a:lin scaled="0"/>
              </a:gradFill>
              <a:latin typeface="微软雅黑" panose="020B0503020204020204" charset="-122"/>
            </a:endParaRPr>
          </a:p>
          <a:p>
            <a:pPr algn="dist" defTabSz="914400"/>
            <a:endParaRPr lang="zh-CN" altLang="en-US" sz="2400" b="1" dirty="0">
              <a:gradFill>
                <a:gsLst>
                  <a:gs pos="0">
                    <a:srgbClr val="FE4444"/>
                  </a:gs>
                  <a:gs pos="100000">
                    <a:srgbClr val="832B2B"/>
                  </a:gs>
                </a:gsLst>
                <a:lin scaled="0"/>
              </a:gradFill>
              <a:latin typeface="微软雅黑" panose="020B0503020204020204" charset="-122"/>
            </a:endParaRPr>
          </a:p>
        </p:txBody>
      </p:sp>
      <p:sp>
        <p:nvSpPr>
          <p:cNvPr id="23" name="流程图: 可选过程 22"/>
          <p:cNvSpPr/>
          <p:nvPr/>
        </p:nvSpPr>
        <p:spPr>
          <a:xfrm>
            <a:off x="611505" y="1059815"/>
            <a:ext cx="5922645" cy="820420"/>
          </a:xfrm>
          <a:prstGeom prst="flowChartAlternateProcess">
            <a:avLst/>
          </a:prstGeom>
          <a:solidFill>
            <a:srgbClr val="9BECFF"/>
          </a:solidFill>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p>
            <a:pPr algn="l"/>
            <a:r>
              <a:rPr lang="en-US" altLang="zh-CN" sz="2000" b="1" dirty="0">
                <a:solidFill>
                  <a:srgbClr val="7030A0"/>
                </a:solidFill>
                <a:latin typeface="Times New Roman" panose="02020603050405020304" pitchFamily="18" charset="0"/>
                <a:cs typeface="Times New Roman" panose="02020603050405020304" pitchFamily="18" charset="0"/>
              </a:rPr>
              <a:t>Q</a:t>
            </a:r>
            <a:r>
              <a:rPr lang="zh-CN" altLang="en-US" sz="2000" b="1" dirty="0">
                <a:solidFill>
                  <a:srgbClr val="7030A0"/>
                </a:solidFill>
                <a:latin typeface="Times New Roman" panose="02020603050405020304" pitchFamily="18" charset="0"/>
                <a:cs typeface="Times New Roman" panose="02020603050405020304" pitchFamily="18" charset="0"/>
              </a:rPr>
              <a:t>：</a:t>
            </a:r>
            <a:r>
              <a:rPr lang="en-US" altLang="zh-CN" sz="2000" b="1" dirty="0">
                <a:solidFill>
                  <a:srgbClr val="7030A0"/>
                </a:solidFill>
                <a:latin typeface="Times New Roman" panose="02020603050405020304" pitchFamily="18" charset="0"/>
                <a:cs typeface="Times New Roman" panose="02020603050405020304" pitchFamily="18" charset="0"/>
              </a:rPr>
              <a:t>What was Michael  Peterson doing there?</a:t>
            </a:r>
            <a:endParaRPr lang="en-US" altLang="zh-CN" sz="2000" b="1" dirty="0">
              <a:solidFill>
                <a:srgbClr val="7030A0"/>
              </a:solidFill>
              <a:latin typeface="Times New Roman" panose="02020603050405020304" pitchFamily="18" charset="0"/>
              <a:cs typeface="Times New Roman" panose="02020603050405020304" pitchFamily="18" charset="0"/>
            </a:endParaRPr>
          </a:p>
          <a:p>
            <a:pPr algn="l"/>
            <a:r>
              <a:rPr lang="en-US" altLang="zh-CN" sz="2000" b="1" dirty="0">
                <a:solidFill>
                  <a:srgbClr val="7030A0"/>
                </a:solidFill>
                <a:latin typeface="Times New Roman" panose="02020603050405020304" pitchFamily="18" charset="0"/>
                <a:cs typeface="Times New Roman" panose="02020603050405020304" pitchFamily="18" charset="0"/>
              </a:rPr>
              <a:t>Did I believe Michael Peterson’s explanation?</a:t>
            </a:r>
            <a:endParaRPr lang="en-US" altLang="zh-CN" sz="2000" b="1" dirty="0">
              <a:solidFill>
                <a:srgbClr val="7030A0"/>
              </a:solidFill>
              <a:latin typeface="Times New Roman" panose="02020603050405020304" pitchFamily="18" charset="0"/>
              <a:cs typeface="Times New Roman" panose="02020603050405020304" pitchFamily="18" charset="0"/>
            </a:endParaRPr>
          </a:p>
          <a:p>
            <a:pPr algn="l"/>
            <a:r>
              <a:rPr lang="en-US" altLang="zh-CN" sz="2000" b="1" dirty="0">
                <a:solidFill>
                  <a:srgbClr val="7030A0"/>
                </a:solidFill>
                <a:latin typeface="Times New Roman" panose="02020603050405020304" pitchFamily="18" charset="0"/>
                <a:cs typeface="Times New Roman" panose="02020603050405020304" pitchFamily="18" charset="0"/>
              </a:rPr>
              <a:t> Would I help him at first? </a:t>
            </a:r>
            <a:endParaRPr lang="en-US" altLang="zh-CN" sz="2000" b="1" dirty="0">
              <a:solidFill>
                <a:srgbClr val="7030A0"/>
              </a:solidFill>
              <a:latin typeface="Times New Roman" panose="02020603050405020304" pitchFamily="18" charset="0"/>
              <a:cs typeface="Times New Roman" panose="02020603050405020304" pitchFamily="18" charset="0"/>
            </a:endParaRPr>
          </a:p>
        </p:txBody>
      </p:sp>
      <p:sp>
        <p:nvSpPr>
          <p:cNvPr id="30" name="流程图: 可选过程 29"/>
          <p:cNvSpPr/>
          <p:nvPr/>
        </p:nvSpPr>
        <p:spPr>
          <a:xfrm>
            <a:off x="467399" y="2068300"/>
            <a:ext cx="7548278" cy="1152128"/>
          </a:xfrm>
          <a:prstGeom prst="flowChartAlternateProcess">
            <a:avLst/>
          </a:prstGeom>
          <a:solidFill>
            <a:srgbClr val="9BECFF"/>
          </a:solidFill>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p>
            <a:pPr defTabSz="914400">
              <a:defRPr/>
            </a:pPr>
            <a:r>
              <a:rPr lang="zh-CN" altLang="zh-CN" sz="2000" kern="0" dirty="0">
                <a:solidFill>
                  <a:srgbClr val="FF0000"/>
                </a:solidFill>
                <a:latin typeface="Arial" panose="020B0604020202020204"/>
              </a:rPr>
              <a:t>结合前文信息：</a:t>
            </a:r>
            <a:r>
              <a:rPr lang="en-US" altLang="zh-CN" sz="2000" kern="0" dirty="0">
                <a:solidFill>
                  <a:srgbClr val="FF0000"/>
                </a:solidFill>
                <a:latin typeface="Arial" panose="020B0604020202020204"/>
              </a:rPr>
              <a:t> As a new comer in the class, Michael Rogers might have been forgotten by the other kids to exchange love cards with him. Would Michael Peterson play tricks or send cards? </a:t>
            </a:r>
            <a:endParaRPr lang="zh-CN" altLang="en-US" sz="2000" kern="0" dirty="0">
              <a:solidFill>
                <a:srgbClr val="FF0000"/>
              </a:solidFill>
              <a:latin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1000" fill="hold"/>
                                        <p:tgtEl>
                                          <p:spTgt spid="30"/>
                                        </p:tgtEl>
                                        <p:attrNameLst>
                                          <p:attrName>ppt_x</p:attrName>
                                        </p:attrNameLst>
                                      </p:cBhvr>
                                      <p:tavLst>
                                        <p:tav tm="0">
                                          <p:val>
                                            <p:strVal val="#ppt_x-.2"/>
                                          </p:val>
                                        </p:tav>
                                        <p:tav tm="100000">
                                          <p:val>
                                            <p:strVal val="#ppt_x"/>
                                          </p:val>
                                        </p:tav>
                                      </p:tavLst>
                                    </p:anim>
                                    <p:anim calcmode="lin" valueType="num">
                                      <p:cBhvr>
                                        <p:cTn id="13" dur="1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14"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线1"/>
          <p:cNvCxnSpPr>
            <a:cxnSpLocks noChangeShapeType="1"/>
          </p:cNvCxnSpPr>
          <p:nvPr/>
        </p:nvCxnSpPr>
        <p:spPr bwMode="auto">
          <a:xfrm>
            <a:off x="3139367" y="2288289"/>
            <a:ext cx="957137" cy="0"/>
          </a:xfrm>
          <a:prstGeom prst="line">
            <a:avLst/>
          </a:prstGeom>
          <a:noFill/>
          <a:ln w="19050">
            <a:solidFill>
              <a:srgbClr val="093B5C"/>
            </a:solidFill>
            <a:round/>
          </a:ln>
          <a:extLst>
            <a:ext uri="{909E8E84-426E-40DD-AFC4-6F175D3DCCD1}">
              <a14:hiddenFill xmlns:a14="http://schemas.microsoft.com/office/drawing/2010/main">
                <a:noFill/>
              </a14:hiddenFill>
            </a:ext>
          </a:extLst>
        </p:spPr>
      </p:cxnSp>
      <p:cxnSp>
        <p:nvCxnSpPr>
          <p:cNvPr id="6" name="直线2"/>
          <p:cNvCxnSpPr>
            <a:cxnSpLocks noChangeShapeType="1"/>
          </p:cNvCxnSpPr>
          <p:nvPr/>
        </p:nvCxnSpPr>
        <p:spPr bwMode="auto">
          <a:xfrm flipV="1">
            <a:off x="4096505" y="884635"/>
            <a:ext cx="0" cy="2806203"/>
          </a:xfrm>
          <a:prstGeom prst="line">
            <a:avLst/>
          </a:prstGeom>
          <a:noFill/>
          <a:ln w="19050">
            <a:solidFill>
              <a:srgbClr val="093B5C"/>
            </a:solidFill>
            <a:round/>
          </a:ln>
          <a:extLst>
            <a:ext uri="{909E8E84-426E-40DD-AFC4-6F175D3DCCD1}">
              <a14:hiddenFill xmlns:a14="http://schemas.microsoft.com/office/drawing/2010/main">
                <a:noFill/>
              </a14:hiddenFill>
            </a:ext>
          </a:extLst>
        </p:spPr>
      </p:cxnSp>
      <p:sp>
        <p:nvSpPr>
          <p:cNvPr id="9" name="圆2"/>
          <p:cNvSpPr>
            <a:spLocks noChangeArrowheads="1"/>
          </p:cNvSpPr>
          <p:nvPr/>
        </p:nvSpPr>
        <p:spPr bwMode="auto">
          <a:xfrm>
            <a:off x="4476707" y="1474171"/>
            <a:ext cx="632197" cy="633302"/>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050">
              <a:sym typeface="Arial" panose="020B0604020202020204" pitchFamily="34" charset="0"/>
            </a:endParaRPr>
          </a:p>
        </p:txBody>
      </p:sp>
      <p:cxnSp>
        <p:nvCxnSpPr>
          <p:cNvPr id="14" name="箭头2"/>
          <p:cNvCxnSpPr>
            <a:cxnSpLocks noChangeShapeType="1"/>
          </p:cNvCxnSpPr>
          <p:nvPr/>
        </p:nvCxnSpPr>
        <p:spPr bwMode="auto">
          <a:xfrm>
            <a:off x="4096505" y="1790931"/>
            <a:ext cx="296204" cy="0"/>
          </a:xfrm>
          <a:prstGeom prst="straightConnector1">
            <a:avLst/>
          </a:prstGeom>
          <a:noFill/>
          <a:ln w="19050">
            <a:solidFill>
              <a:srgbClr val="093B5C"/>
            </a:solidFill>
            <a:round/>
            <a:tailEnd type="triangle" w="med" len="med"/>
          </a:ln>
          <a:extLst>
            <a:ext uri="{909E8E84-426E-40DD-AFC4-6F175D3DCCD1}">
              <a14:hiddenFill xmlns:a14="http://schemas.microsoft.com/office/drawing/2010/main">
                <a:noFill/>
              </a14:hiddenFill>
            </a:ext>
          </a:extLst>
        </p:spPr>
      </p:cxnSp>
      <p:cxnSp>
        <p:nvCxnSpPr>
          <p:cNvPr id="15" name="箭头3"/>
          <p:cNvCxnSpPr>
            <a:cxnSpLocks noChangeShapeType="1"/>
          </p:cNvCxnSpPr>
          <p:nvPr/>
        </p:nvCxnSpPr>
        <p:spPr bwMode="auto">
          <a:xfrm>
            <a:off x="4096505" y="2766857"/>
            <a:ext cx="296204" cy="0"/>
          </a:xfrm>
          <a:prstGeom prst="straightConnector1">
            <a:avLst/>
          </a:prstGeom>
          <a:noFill/>
          <a:ln w="19050">
            <a:solidFill>
              <a:srgbClr val="093B5C"/>
            </a:solidFill>
            <a:round/>
            <a:tailEnd type="triangle" w="med" len="med"/>
          </a:ln>
          <a:extLst>
            <a:ext uri="{909E8E84-426E-40DD-AFC4-6F175D3DCCD1}">
              <a14:hiddenFill xmlns:a14="http://schemas.microsoft.com/office/drawing/2010/main">
                <a:noFill/>
              </a14:hiddenFill>
            </a:ext>
          </a:extLst>
        </p:spPr>
      </p:cxnSp>
      <p:cxnSp>
        <p:nvCxnSpPr>
          <p:cNvPr id="33" name="箭头1"/>
          <p:cNvCxnSpPr>
            <a:cxnSpLocks noChangeShapeType="1"/>
          </p:cNvCxnSpPr>
          <p:nvPr/>
        </p:nvCxnSpPr>
        <p:spPr bwMode="auto">
          <a:xfrm>
            <a:off x="4096505" y="884635"/>
            <a:ext cx="296204" cy="0"/>
          </a:xfrm>
          <a:prstGeom prst="straightConnector1">
            <a:avLst/>
          </a:prstGeom>
          <a:noFill/>
          <a:ln w="19050">
            <a:solidFill>
              <a:srgbClr val="093B5C"/>
            </a:solidFill>
            <a:round/>
            <a:tailEnd type="triangle" w="med" len="med"/>
          </a:ln>
          <a:extLst>
            <a:ext uri="{909E8E84-426E-40DD-AFC4-6F175D3DCCD1}">
              <a14:hiddenFill xmlns:a14="http://schemas.microsoft.com/office/drawing/2010/main">
                <a:noFill/>
              </a14:hiddenFill>
            </a:ext>
          </a:extLst>
        </p:spPr>
      </p:cxnSp>
      <p:cxnSp>
        <p:nvCxnSpPr>
          <p:cNvPr id="34" name="箭头4"/>
          <p:cNvCxnSpPr>
            <a:cxnSpLocks noChangeShapeType="1"/>
          </p:cNvCxnSpPr>
          <p:nvPr/>
        </p:nvCxnSpPr>
        <p:spPr bwMode="auto">
          <a:xfrm flipV="1">
            <a:off x="4096505" y="3690838"/>
            <a:ext cx="296204" cy="0"/>
          </a:xfrm>
          <a:prstGeom prst="straightConnector1">
            <a:avLst/>
          </a:prstGeom>
          <a:noFill/>
          <a:ln w="19050">
            <a:solidFill>
              <a:srgbClr val="093B5C"/>
            </a:solidFill>
            <a:round/>
            <a:tailEnd type="triangle" w="med" len="med"/>
          </a:ln>
          <a:extLst>
            <a:ext uri="{909E8E84-426E-40DD-AFC4-6F175D3DCCD1}">
              <a14:hiddenFill xmlns:a14="http://schemas.microsoft.com/office/drawing/2010/main">
                <a:noFill/>
              </a14:hiddenFill>
            </a:ext>
          </a:extLst>
        </p:spPr>
      </p:cxnSp>
      <p:sp>
        <p:nvSpPr>
          <p:cNvPr id="17" name="圆3"/>
          <p:cNvSpPr>
            <a:spLocks noChangeArrowheads="1"/>
          </p:cNvSpPr>
          <p:nvPr/>
        </p:nvSpPr>
        <p:spPr bwMode="auto">
          <a:xfrm>
            <a:off x="4476707" y="2440638"/>
            <a:ext cx="632197" cy="633302"/>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050">
              <a:sym typeface="Arial" panose="020B0604020202020204" pitchFamily="34" charset="0"/>
            </a:endParaRPr>
          </a:p>
        </p:txBody>
      </p:sp>
      <p:sp>
        <p:nvSpPr>
          <p:cNvPr id="18" name="圆4"/>
          <p:cNvSpPr>
            <a:spLocks noChangeArrowheads="1"/>
          </p:cNvSpPr>
          <p:nvPr/>
        </p:nvSpPr>
        <p:spPr bwMode="auto">
          <a:xfrm>
            <a:off x="4476707" y="3375140"/>
            <a:ext cx="632197" cy="633302"/>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050">
              <a:sym typeface="Arial" panose="020B0604020202020204" pitchFamily="34" charset="0"/>
            </a:endParaRPr>
          </a:p>
        </p:txBody>
      </p:sp>
      <p:sp>
        <p:nvSpPr>
          <p:cNvPr id="19" name="圆1"/>
          <p:cNvSpPr>
            <a:spLocks noChangeArrowheads="1"/>
          </p:cNvSpPr>
          <p:nvPr/>
        </p:nvSpPr>
        <p:spPr bwMode="auto">
          <a:xfrm>
            <a:off x="4476707" y="561244"/>
            <a:ext cx="632197" cy="632197"/>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050">
              <a:sym typeface="Arial" panose="020B0604020202020204" pitchFamily="34" charset="0"/>
            </a:endParaRPr>
          </a:p>
        </p:txBody>
      </p:sp>
      <p:sp>
        <p:nvSpPr>
          <p:cNvPr id="21" name="Freeform 31"/>
          <p:cNvSpPr/>
          <p:nvPr/>
        </p:nvSpPr>
        <p:spPr bwMode="auto">
          <a:xfrm>
            <a:off x="4665785" y="741603"/>
            <a:ext cx="254041" cy="251309"/>
          </a:xfrm>
          <a:custGeom>
            <a:avLst/>
            <a:gdLst>
              <a:gd name="T0" fmla="*/ 58 w 116"/>
              <a:gd name="T1" fmla="*/ 100 h 115"/>
              <a:gd name="T2" fmla="*/ 48 w 116"/>
              <a:gd name="T3" fmla="*/ 103 h 115"/>
              <a:gd name="T4" fmla="*/ 29 w 116"/>
              <a:gd name="T5" fmla="*/ 114 h 115"/>
              <a:gd name="T6" fmla="*/ 26 w 116"/>
              <a:gd name="T7" fmla="*/ 115 h 115"/>
              <a:gd name="T8" fmla="*/ 21 w 116"/>
              <a:gd name="T9" fmla="*/ 111 h 115"/>
              <a:gd name="T10" fmla="*/ 22 w 116"/>
              <a:gd name="T11" fmla="*/ 105 h 115"/>
              <a:gd name="T12" fmla="*/ 25 w 116"/>
              <a:gd name="T13" fmla="*/ 83 h 115"/>
              <a:gd name="T14" fmla="*/ 24 w 116"/>
              <a:gd name="T15" fmla="*/ 74 h 115"/>
              <a:gd name="T16" fmla="*/ 19 w 116"/>
              <a:gd name="T17" fmla="*/ 65 h 115"/>
              <a:gd name="T18" fmla="*/ 4 w 116"/>
              <a:gd name="T19" fmla="*/ 50 h 115"/>
              <a:gd name="T20" fmla="*/ 1 w 116"/>
              <a:gd name="T21" fmla="*/ 47 h 115"/>
              <a:gd name="T22" fmla="*/ 3 w 116"/>
              <a:gd name="T23" fmla="*/ 42 h 115"/>
              <a:gd name="T24" fmla="*/ 8 w 116"/>
              <a:gd name="T25" fmla="*/ 40 h 115"/>
              <a:gd name="T26" fmla="*/ 29 w 116"/>
              <a:gd name="T27" fmla="*/ 37 h 115"/>
              <a:gd name="T28" fmla="*/ 39 w 116"/>
              <a:gd name="T29" fmla="*/ 32 h 115"/>
              <a:gd name="T30" fmla="*/ 44 w 116"/>
              <a:gd name="T31" fmla="*/ 25 h 115"/>
              <a:gd name="T32" fmla="*/ 54 w 116"/>
              <a:gd name="T33" fmla="*/ 5 h 115"/>
              <a:gd name="T34" fmla="*/ 55 w 116"/>
              <a:gd name="T35" fmla="*/ 2 h 115"/>
              <a:gd name="T36" fmla="*/ 61 w 116"/>
              <a:gd name="T37" fmla="*/ 2 h 115"/>
              <a:gd name="T38" fmla="*/ 63 w 116"/>
              <a:gd name="T39" fmla="*/ 5 h 115"/>
              <a:gd name="T40" fmla="*/ 73 w 116"/>
              <a:gd name="T41" fmla="*/ 26 h 115"/>
              <a:gd name="T42" fmla="*/ 89 w 116"/>
              <a:gd name="T43" fmla="*/ 37 h 115"/>
              <a:gd name="T44" fmla="*/ 111 w 116"/>
              <a:gd name="T45" fmla="*/ 41 h 115"/>
              <a:gd name="T46" fmla="*/ 113 w 116"/>
              <a:gd name="T47" fmla="*/ 42 h 115"/>
              <a:gd name="T48" fmla="*/ 115 w 116"/>
              <a:gd name="T49" fmla="*/ 47 h 115"/>
              <a:gd name="T50" fmla="*/ 113 w 116"/>
              <a:gd name="T51" fmla="*/ 50 h 115"/>
              <a:gd name="T52" fmla="*/ 97 w 116"/>
              <a:gd name="T53" fmla="*/ 66 h 115"/>
              <a:gd name="T54" fmla="*/ 91 w 116"/>
              <a:gd name="T55" fmla="*/ 85 h 115"/>
              <a:gd name="T56" fmla="*/ 95 w 116"/>
              <a:gd name="T57" fmla="*/ 109 h 115"/>
              <a:gd name="T58" fmla="*/ 95 w 116"/>
              <a:gd name="T59" fmla="*/ 111 h 115"/>
              <a:gd name="T60" fmla="*/ 90 w 116"/>
              <a:gd name="T61" fmla="*/ 115 h 115"/>
              <a:gd name="T62" fmla="*/ 87 w 116"/>
              <a:gd name="T63" fmla="*/ 113 h 115"/>
              <a:gd name="T64" fmla="*/ 68 w 116"/>
              <a:gd name="T65" fmla="*/ 103 h 115"/>
              <a:gd name="T66" fmla="*/ 58 w 116"/>
              <a:gd name="T67" fmla="*/ 10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15">
                <a:moveTo>
                  <a:pt x="58" y="100"/>
                </a:moveTo>
                <a:cubicBezTo>
                  <a:pt x="55" y="101"/>
                  <a:pt x="51" y="101"/>
                  <a:pt x="48" y="103"/>
                </a:cubicBezTo>
                <a:cubicBezTo>
                  <a:pt x="42" y="107"/>
                  <a:pt x="35" y="110"/>
                  <a:pt x="29" y="114"/>
                </a:cubicBezTo>
                <a:cubicBezTo>
                  <a:pt x="28" y="114"/>
                  <a:pt x="27" y="115"/>
                  <a:pt x="26" y="115"/>
                </a:cubicBezTo>
                <a:cubicBezTo>
                  <a:pt x="23" y="115"/>
                  <a:pt x="21" y="114"/>
                  <a:pt x="21" y="111"/>
                </a:cubicBezTo>
                <a:cubicBezTo>
                  <a:pt x="21" y="109"/>
                  <a:pt x="22" y="107"/>
                  <a:pt x="22" y="105"/>
                </a:cubicBezTo>
                <a:cubicBezTo>
                  <a:pt x="23" y="98"/>
                  <a:pt x="24" y="91"/>
                  <a:pt x="25" y="83"/>
                </a:cubicBezTo>
                <a:cubicBezTo>
                  <a:pt x="26" y="80"/>
                  <a:pt x="25" y="77"/>
                  <a:pt x="24" y="74"/>
                </a:cubicBezTo>
                <a:cubicBezTo>
                  <a:pt x="23" y="71"/>
                  <a:pt x="21" y="68"/>
                  <a:pt x="19" y="65"/>
                </a:cubicBezTo>
                <a:cubicBezTo>
                  <a:pt x="14" y="60"/>
                  <a:pt x="9" y="55"/>
                  <a:pt x="4" y="50"/>
                </a:cubicBezTo>
                <a:cubicBezTo>
                  <a:pt x="3" y="49"/>
                  <a:pt x="2" y="48"/>
                  <a:pt x="1" y="47"/>
                </a:cubicBezTo>
                <a:cubicBezTo>
                  <a:pt x="0" y="45"/>
                  <a:pt x="1" y="43"/>
                  <a:pt x="3" y="42"/>
                </a:cubicBezTo>
                <a:cubicBezTo>
                  <a:pt x="5" y="41"/>
                  <a:pt x="6" y="41"/>
                  <a:pt x="8" y="40"/>
                </a:cubicBezTo>
                <a:cubicBezTo>
                  <a:pt x="15" y="39"/>
                  <a:pt x="22" y="38"/>
                  <a:pt x="29" y="37"/>
                </a:cubicBezTo>
                <a:cubicBezTo>
                  <a:pt x="33" y="36"/>
                  <a:pt x="37" y="34"/>
                  <a:pt x="39" y="32"/>
                </a:cubicBezTo>
                <a:cubicBezTo>
                  <a:pt x="41" y="30"/>
                  <a:pt x="43" y="28"/>
                  <a:pt x="44" y="25"/>
                </a:cubicBezTo>
                <a:cubicBezTo>
                  <a:pt x="47" y="18"/>
                  <a:pt x="50" y="11"/>
                  <a:pt x="54" y="5"/>
                </a:cubicBezTo>
                <a:cubicBezTo>
                  <a:pt x="54" y="4"/>
                  <a:pt x="55" y="3"/>
                  <a:pt x="55" y="2"/>
                </a:cubicBezTo>
                <a:cubicBezTo>
                  <a:pt x="57" y="0"/>
                  <a:pt x="59" y="0"/>
                  <a:pt x="61" y="2"/>
                </a:cubicBezTo>
                <a:cubicBezTo>
                  <a:pt x="62" y="3"/>
                  <a:pt x="62" y="4"/>
                  <a:pt x="63" y="5"/>
                </a:cubicBezTo>
                <a:cubicBezTo>
                  <a:pt x="66" y="12"/>
                  <a:pt x="69" y="19"/>
                  <a:pt x="73" y="26"/>
                </a:cubicBezTo>
                <a:cubicBezTo>
                  <a:pt x="76" y="32"/>
                  <a:pt x="81" y="36"/>
                  <a:pt x="89" y="37"/>
                </a:cubicBezTo>
                <a:cubicBezTo>
                  <a:pt x="96" y="39"/>
                  <a:pt x="104" y="40"/>
                  <a:pt x="111" y="41"/>
                </a:cubicBezTo>
                <a:cubicBezTo>
                  <a:pt x="112" y="41"/>
                  <a:pt x="113" y="41"/>
                  <a:pt x="113" y="42"/>
                </a:cubicBezTo>
                <a:cubicBezTo>
                  <a:pt x="115" y="43"/>
                  <a:pt x="116" y="45"/>
                  <a:pt x="115" y="47"/>
                </a:cubicBezTo>
                <a:cubicBezTo>
                  <a:pt x="114" y="48"/>
                  <a:pt x="114" y="49"/>
                  <a:pt x="113" y="50"/>
                </a:cubicBezTo>
                <a:cubicBezTo>
                  <a:pt x="108" y="55"/>
                  <a:pt x="102" y="61"/>
                  <a:pt x="97" y="66"/>
                </a:cubicBezTo>
                <a:cubicBezTo>
                  <a:pt x="92" y="71"/>
                  <a:pt x="90" y="78"/>
                  <a:pt x="91" y="85"/>
                </a:cubicBezTo>
                <a:cubicBezTo>
                  <a:pt x="92" y="93"/>
                  <a:pt x="94" y="101"/>
                  <a:pt x="95" y="109"/>
                </a:cubicBezTo>
                <a:cubicBezTo>
                  <a:pt x="95" y="109"/>
                  <a:pt x="95" y="110"/>
                  <a:pt x="95" y="111"/>
                </a:cubicBezTo>
                <a:cubicBezTo>
                  <a:pt x="95" y="114"/>
                  <a:pt x="93" y="115"/>
                  <a:pt x="90" y="115"/>
                </a:cubicBezTo>
                <a:cubicBezTo>
                  <a:pt x="89" y="114"/>
                  <a:pt x="88" y="114"/>
                  <a:pt x="87" y="113"/>
                </a:cubicBezTo>
                <a:cubicBezTo>
                  <a:pt x="81" y="110"/>
                  <a:pt x="75" y="107"/>
                  <a:pt x="68" y="103"/>
                </a:cubicBezTo>
                <a:cubicBezTo>
                  <a:pt x="65" y="101"/>
                  <a:pt x="62" y="101"/>
                  <a:pt x="58" y="100"/>
                </a:cubicBezTo>
                <a:close/>
              </a:path>
            </a:pathLst>
          </a:custGeom>
          <a:solidFill>
            <a:schemeClr val="bg1"/>
          </a:solidFill>
          <a:ln>
            <a:noFill/>
          </a:ln>
        </p:spPr>
        <p:txBody>
          <a:bodyPr vert="horz" wrap="square" lIns="68580" tIns="34290" rIns="68580" bIns="34290" numCol="1" anchor="t" anchorCtr="0" compatLnSpc="1"/>
          <a:lstStyle/>
          <a:p>
            <a:endParaRPr lang="zh-CN" altLang="en-US" sz="1350" dirty="0"/>
          </a:p>
        </p:txBody>
      </p:sp>
      <p:grpSp>
        <p:nvGrpSpPr>
          <p:cNvPr id="22" name="Group 18"/>
          <p:cNvGrpSpPr>
            <a:grpSpLocks noChangeAspect="1"/>
          </p:cNvGrpSpPr>
          <p:nvPr/>
        </p:nvGrpSpPr>
        <p:grpSpPr bwMode="auto">
          <a:xfrm>
            <a:off x="4671855" y="3578078"/>
            <a:ext cx="241901" cy="227426"/>
            <a:chOff x="2647" y="2985"/>
            <a:chExt cx="518" cy="487"/>
          </a:xfrm>
          <a:solidFill>
            <a:schemeClr val="bg1"/>
          </a:solidFill>
        </p:grpSpPr>
        <p:sp>
          <p:nvSpPr>
            <p:cNvPr id="29" name="Freeform 20"/>
            <p:cNvSpPr/>
            <p:nvPr/>
          </p:nvSpPr>
          <p:spPr bwMode="auto">
            <a:xfrm>
              <a:off x="2852" y="2985"/>
              <a:ext cx="103" cy="382"/>
            </a:xfrm>
            <a:custGeom>
              <a:avLst/>
              <a:gdLst>
                <a:gd name="T0" fmla="*/ 43 w 43"/>
                <a:gd name="T1" fmla="*/ 160 h 160"/>
                <a:gd name="T2" fmla="*/ 0 w 43"/>
                <a:gd name="T3" fmla="*/ 160 h 160"/>
                <a:gd name="T4" fmla="*/ 0 w 43"/>
                <a:gd name="T5" fmla="*/ 0 h 160"/>
                <a:gd name="T6" fmla="*/ 43 w 43"/>
                <a:gd name="T7" fmla="*/ 0 h 160"/>
                <a:gd name="T8" fmla="*/ 43 w 43"/>
                <a:gd name="T9" fmla="*/ 160 h 160"/>
              </a:gdLst>
              <a:ahLst/>
              <a:cxnLst>
                <a:cxn ang="0">
                  <a:pos x="T0" y="T1"/>
                </a:cxn>
                <a:cxn ang="0">
                  <a:pos x="T2" y="T3"/>
                </a:cxn>
                <a:cxn ang="0">
                  <a:pos x="T4" y="T5"/>
                </a:cxn>
                <a:cxn ang="0">
                  <a:pos x="T6" y="T7"/>
                </a:cxn>
                <a:cxn ang="0">
                  <a:pos x="T8" y="T9"/>
                </a:cxn>
              </a:cxnLst>
              <a:rect l="0" t="0" r="r" b="b"/>
              <a:pathLst>
                <a:path w="43" h="160">
                  <a:moveTo>
                    <a:pt x="43" y="160"/>
                  </a:moveTo>
                  <a:cubicBezTo>
                    <a:pt x="29" y="160"/>
                    <a:pt x="15" y="160"/>
                    <a:pt x="0" y="160"/>
                  </a:cubicBezTo>
                  <a:cubicBezTo>
                    <a:pt x="0" y="107"/>
                    <a:pt x="0" y="53"/>
                    <a:pt x="0" y="0"/>
                  </a:cubicBezTo>
                  <a:cubicBezTo>
                    <a:pt x="15" y="0"/>
                    <a:pt x="29" y="0"/>
                    <a:pt x="43" y="0"/>
                  </a:cubicBezTo>
                  <a:cubicBezTo>
                    <a:pt x="43" y="53"/>
                    <a:pt x="43" y="107"/>
                    <a:pt x="43"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0" name="Freeform 21"/>
            <p:cNvSpPr/>
            <p:nvPr/>
          </p:nvSpPr>
          <p:spPr bwMode="auto">
            <a:xfrm>
              <a:off x="2647" y="3406"/>
              <a:ext cx="518" cy="66"/>
            </a:xfrm>
            <a:custGeom>
              <a:avLst/>
              <a:gdLst>
                <a:gd name="T0" fmla="*/ 0 w 217"/>
                <a:gd name="T1" fmla="*/ 28 h 28"/>
                <a:gd name="T2" fmla="*/ 0 w 217"/>
                <a:gd name="T3" fmla="*/ 0 h 28"/>
                <a:gd name="T4" fmla="*/ 217 w 217"/>
                <a:gd name="T5" fmla="*/ 0 h 28"/>
                <a:gd name="T6" fmla="*/ 217 w 217"/>
                <a:gd name="T7" fmla="*/ 28 h 28"/>
                <a:gd name="T8" fmla="*/ 0 w 217"/>
                <a:gd name="T9" fmla="*/ 28 h 28"/>
              </a:gdLst>
              <a:ahLst/>
              <a:cxnLst>
                <a:cxn ang="0">
                  <a:pos x="T0" y="T1"/>
                </a:cxn>
                <a:cxn ang="0">
                  <a:pos x="T2" y="T3"/>
                </a:cxn>
                <a:cxn ang="0">
                  <a:pos x="T4" y="T5"/>
                </a:cxn>
                <a:cxn ang="0">
                  <a:pos x="T6" y="T7"/>
                </a:cxn>
                <a:cxn ang="0">
                  <a:pos x="T8" y="T9"/>
                </a:cxn>
              </a:cxnLst>
              <a:rect l="0" t="0" r="r" b="b"/>
              <a:pathLst>
                <a:path w="217" h="28">
                  <a:moveTo>
                    <a:pt x="0" y="28"/>
                  </a:moveTo>
                  <a:cubicBezTo>
                    <a:pt x="0" y="18"/>
                    <a:pt x="0" y="9"/>
                    <a:pt x="0" y="0"/>
                  </a:cubicBezTo>
                  <a:cubicBezTo>
                    <a:pt x="72" y="0"/>
                    <a:pt x="144" y="0"/>
                    <a:pt x="217" y="0"/>
                  </a:cubicBezTo>
                  <a:cubicBezTo>
                    <a:pt x="217" y="9"/>
                    <a:pt x="217" y="18"/>
                    <a:pt x="217" y="28"/>
                  </a:cubicBezTo>
                  <a:cubicBezTo>
                    <a:pt x="144" y="28"/>
                    <a:pt x="72" y="28"/>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 name="Freeform 22"/>
            <p:cNvSpPr/>
            <p:nvPr/>
          </p:nvSpPr>
          <p:spPr bwMode="auto">
            <a:xfrm>
              <a:off x="2991" y="3093"/>
              <a:ext cx="105" cy="274"/>
            </a:xfrm>
            <a:custGeom>
              <a:avLst/>
              <a:gdLst>
                <a:gd name="T0" fmla="*/ 44 w 44"/>
                <a:gd name="T1" fmla="*/ 115 h 115"/>
                <a:gd name="T2" fmla="*/ 0 w 44"/>
                <a:gd name="T3" fmla="*/ 115 h 115"/>
                <a:gd name="T4" fmla="*/ 0 w 44"/>
                <a:gd name="T5" fmla="*/ 0 h 115"/>
                <a:gd name="T6" fmla="*/ 44 w 44"/>
                <a:gd name="T7" fmla="*/ 0 h 115"/>
                <a:gd name="T8" fmla="*/ 44 w 44"/>
                <a:gd name="T9" fmla="*/ 115 h 115"/>
              </a:gdLst>
              <a:ahLst/>
              <a:cxnLst>
                <a:cxn ang="0">
                  <a:pos x="T0" y="T1"/>
                </a:cxn>
                <a:cxn ang="0">
                  <a:pos x="T2" y="T3"/>
                </a:cxn>
                <a:cxn ang="0">
                  <a:pos x="T4" y="T5"/>
                </a:cxn>
                <a:cxn ang="0">
                  <a:pos x="T6" y="T7"/>
                </a:cxn>
                <a:cxn ang="0">
                  <a:pos x="T8" y="T9"/>
                </a:cxn>
              </a:cxnLst>
              <a:rect l="0" t="0" r="r" b="b"/>
              <a:pathLst>
                <a:path w="44" h="115">
                  <a:moveTo>
                    <a:pt x="44" y="115"/>
                  </a:moveTo>
                  <a:cubicBezTo>
                    <a:pt x="29" y="115"/>
                    <a:pt x="15" y="115"/>
                    <a:pt x="0" y="115"/>
                  </a:cubicBezTo>
                  <a:cubicBezTo>
                    <a:pt x="0" y="77"/>
                    <a:pt x="0" y="39"/>
                    <a:pt x="0" y="0"/>
                  </a:cubicBezTo>
                  <a:cubicBezTo>
                    <a:pt x="15" y="0"/>
                    <a:pt x="29" y="0"/>
                    <a:pt x="44" y="0"/>
                  </a:cubicBezTo>
                  <a:cubicBezTo>
                    <a:pt x="44" y="39"/>
                    <a:pt x="44" y="77"/>
                    <a:pt x="44" y="1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2" name="Freeform 23"/>
            <p:cNvSpPr/>
            <p:nvPr/>
          </p:nvSpPr>
          <p:spPr bwMode="auto">
            <a:xfrm>
              <a:off x="2714" y="3162"/>
              <a:ext cx="102" cy="205"/>
            </a:xfrm>
            <a:custGeom>
              <a:avLst/>
              <a:gdLst>
                <a:gd name="T0" fmla="*/ 0 w 43"/>
                <a:gd name="T1" fmla="*/ 0 h 86"/>
                <a:gd name="T2" fmla="*/ 43 w 43"/>
                <a:gd name="T3" fmla="*/ 0 h 86"/>
                <a:gd name="T4" fmla="*/ 43 w 43"/>
                <a:gd name="T5" fmla="*/ 86 h 86"/>
                <a:gd name="T6" fmla="*/ 0 w 43"/>
                <a:gd name="T7" fmla="*/ 86 h 86"/>
                <a:gd name="T8" fmla="*/ 0 w 43"/>
                <a:gd name="T9" fmla="*/ 0 h 86"/>
              </a:gdLst>
              <a:ahLst/>
              <a:cxnLst>
                <a:cxn ang="0">
                  <a:pos x="T0" y="T1"/>
                </a:cxn>
                <a:cxn ang="0">
                  <a:pos x="T2" y="T3"/>
                </a:cxn>
                <a:cxn ang="0">
                  <a:pos x="T4" y="T5"/>
                </a:cxn>
                <a:cxn ang="0">
                  <a:pos x="T6" y="T7"/>
                </a:cxn>
                <a:cxn ang="0">
                  <a:pos x="T8" y="T9"/>
                </a:cxn>
              </a:cxnLst>
              <a:rect l="0" t="0" r="r" b="b"/>
              <a:pathLst>
                <a:path w="43" h="86">
                  <a:moveTo>
                    <a:pt x="0" y="0"/>
                  </a:moveTo>
                  <a:cubicBezTo>
                    <a:pt x="14" y="0"/>
                    <a:pt x="29" y="0"/>
                    <a:pt x="43" y="0"/>
                  </a:cubicBezTo>
                  <a:cubicBezTo>
                    <a:pt x="43" y="29"/>
                    <a:pt x="43" y="58"/>
                    <a:pt x="43" y="86"/>
                  </a:cubicBezTo>
                  <a:cubicBezTo>
                    <a:pt x="29" y="86"/>
                    <a:pt x="14" y="86"/>
                    <a:pt x="0" y="86"/>
                  </a:cubicBezTo>
                  <a:cubicBezTo>
                    <a:pt x="0" y="58"/>
                    <a:pt x="0"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3" name="Group 13"/>
          <p:cNvGrpSpPr>
            <a:grpSpLocks noChangeAspect="1"/>
          </p:cNvGrpSpPr>
          <p:nvPr/>
        </p:nvGrpSpPr>
        <p:grpSpPr bwMode="auto">
          <a:xfrm>
            <a:off x="4665528" y="2627331"/>
            <a:ext cx="254556" cy="259915"/>
            <a:chOff x="1151" y="2911"/>
            <a:chExt cx="190" cy="194"/>
          </a:xfrm>
          <a:solidFill>
            <a:schemeClr val="bg1"/>
          </a:solidFill>
        </p:grpSpPr>
        <p:sp>
          <p:nvSpPr>
            <p:cNvPr id="25" name="Freeform 15"/>
            <p:cNvSpPr/>
            <p:nvPr/>
          </p:nvSpPr>
          <p:spPr bwMode="auto">
            <a:xfrm>
              <a:off x="1151" y="2911"/>
              <a:ext cx="89" cy="90"/>
            </a:xfrm>
            <a:custGeom>
              <a:avLst/>
              <a:gdLst>
                <a:gd name="T0" fmla="*/ 37 w 37"/>
                <a:gd name="T1" fmla="*/ 25 h 37"/>
                <a:gd name="T2" fmla="*/ 37 w 37"/>
                <a:gd name="T3" fmla="*/ 32 h 37"/>
                <a:gd name="T4" fmla="*/ 32 w 37"/>
                <a:gd name="T5" fmla="*/ 37 h 37"/>
                <a:gd name="T6" fmla="*/ 19 w 37"/>
                <a:gd name="T7" fmla="*/ 37 h 37"/>
                <a:gd name="T8" fmla="*/ 4 w 37"/>
                <a:gd name="T9" fmla="*/ 29 h 37"/>
                <a:gd name="T10" fmla="*/ 1 w 37"/>
                <a:gd name="T11" fmla="*/ 16 h 37"/>
                <a:gd name="T12" fmla="*/ 10 w 37"/>
                <a:gd name="T13" fmla="*/ 3 h 37"/>
                <a:gd name="T14" fmla="*/ 21 w 37"/>
                <a:gd name="T15" fmla="*/ 1 h 37"/>
                <a:gd name="T16" fmla="*/ 34 w 37"/>
                <a:gd name="T17" fmla="*/ 10 h 37"/>
                <a:gd name="T18" fmla="*/ 37 w 37"/>
                <a:gd name="T19" fmla="*/ 19 h 37"/>
                <a:gd name="T20" fmla="*/ 37 w 37"/>
                <a:gd name="T21"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7">
                  <a:moveTo>
                    <a:pt x="37" y="25"/>
                  </a:moveTo>
                  <a:cubicBezTo>
                    <a:pt x="37" y="27"/>
                    <a:pt x="37" y="30"/>
                    <a:pt x="37" y="32"/>
                  </a:cubicBezTo>
                  <a:cubicBezTo>
                    <a:pt x="37" y="35"/>
                    <a:pt x="35" y="37"/>
                    <a:pt x="32" y="37"/>
                  </a:cubicBezTo>
                  <a:cubicBezTo>
                    <a:pt x="28" y="37"/>
                    <a:pt x="23" y="37"/>
                    <a:pt x="19" y="37"/>
                  </a:cubicBezTo>
                  <a:cubicBezTo>
                    <a:pt x="12" y="37"/>
                    <a:pt x="7" y="34"/>
                    <a:pt x="4" y="29"/>
                  </a:cubicBezTo>
                  <a:cubicBezTo>
                    <a:pt x="1" y="25"/>
                    <a:pt x="0" y="21"/>
                    <a:pt x="1" y="16"/>
                  </a:cubicBezTo>
                  <a:cubicBezTo>
                    <a:pt x="2" y="10"/>
                    <a:pt x="5" y="6"/>
                    <a:pt x="10" y="3"/>
                  </a:cubicBezTo>
                  <a:cubicBezTo>
                    <a:pt x="13" y="1"/>
                    <a:pt x="17" y="0"/>
                    <a:pt x="21" y="1"/>
                  </a:cubicBezTo>
                  <a:cubicBezTo>
                    <a:pt x="27" y="2"/>
                    <a:pt x="31" y="5"/>
                    <a:pt x="34" y="10"/>
                  </a:cubicBezTo>
                  <a:cubicBezTo>
                    <a:pt x="36" y="13"/>
                    <a:pt x="36" y="16"/>
                    <a:pt x="37" y="19"/>
                  </a:cubicBezTo>
                  <a:cubicBezTo>
                    <a:pt x="37" y="21"/>
                    <a:pt x="37" y="23"/>
                    <a:pt x="37"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16"/>
            <p:cNvSpPr/>
            <p:nvPr/>
          </p:nvSpPr>
          <p:spPr bwMode="auto">
            <a:xfrm>
              <a:off x="1151" y="3015"/>
              <a:ext cx="89" cy="87"/>
            </a:xfrm>
            <a:custGeom>
              <a:avLst/>
              <a:gdLst>
                <a:gd name="T0" fmla="*/ 25 w 37"/>
                <a:gd name="T1" fmla="*/ 0 h 36"/>
                <a:gd name="T2" fmla="*/ 32 w 37"/>
                <a:gd name="T3" fmla="*/ 0 h 36"/>
                <a:gd name="T4" fmla="*/ 37 w 37"/>
                <a:gd name="T5" fmla="*/ 4 h 36"/>
                <a:gd name="T6" fmla="*/ 37 w 37"/>
                <a:gd name="T7" fmla="*/ 18 h 36"/>
                <a:gd name="T8" fmla="*/ 29 w 37"/>
                <a:gd name="T9" fmla="*/ 33 h 36"/>
                <a:gd name="T10" fmla="*/ 16 w 37"/>
                <a:gd name="T11" fmla="*/ 36 h 36"/>
                <a:gd name="T12" fmla="*/ 3 w 37"/>
                <a:gd name="T13" fmla="*/ 27 h 36"/>
                <a:gd name="T14" fmla="*/ 1 w 37"/>
                <a:gd name="T15" fmla="*/ 15 h 36"/>
                <a:gd name="T16" fmla="*/ 10 w 37"/>
                <a:gd name="T17" fmla="*/ 2 h 36"/>
                <a:gd name="T18" fmla="*/ 19 w 37"/>
                <a:gd name="T19" fmla="*/ 0 h 36"/>
                <a:gd name="T20" fmla="*/ 25 w 37"/>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25" y="0"/>
                  </a:moveTo>
                  <a:cubicBezTo>
                    <a:pt x="27" y="0"/>
                    <a:pt x="30" y="0"/>
                    <a:pt x="32" y="0"/>
                  </a:cubicBezTo>
                  <a:cubicBezTo>
                    <a:pt x="35" y="0"/>
                    <a:pt x="37" y="1"/>
                    <a:pt x="37" y="4"/>
                  </a:cubicBezTo>
                  <a:cubicBezTo>
                    <a:pt x="37" y="9"/>
                    <a:pt x="37" y="13"/>
                    <a:pt x="37" y="18"/>
                  </a:cubicBezTo>
                  <a:cubicBezTo>
                    <a:pt x="36" y="24"/>
                    <a:pt x="34" y="29"/>
                    <a:pt x="29" y="33"/>
                  </a:cubicBezTo>
                  <a:cubicBezTo>
                    <a:pt x="25" y="35"/>
                    <a:pt x="20" y="36"/>
                    <a:pt x="16" y="36"/>
                  </a:cubicBezTo>
                  <a:cubicBezTo>
                    <a:pt x="10" y="35"/>
                    <a:pt x="6" y="32"/>
                    <a:pt x="3" y="27"/>
                  </a:cubicBezTo>
                  <a:cubicBezTo>
                    <a:pt x="1" y="23"/>
                    <a:pt x="0" y="19"/>
                    <a:pt x="1" y="15"/>
                  </a:cubicBezTo>
                  <a:cubicBezTo>
                    <a:pt x="2" y="9"/>
                    <a:pt x="5" y="5"/>
                    <a:pt x="10" y="2"/>
                  </a:cubicBezTo>
                  <a:cubicBezTo>
                    <a:pt x="12" y="0"/>
                    <a:pt x="16" y="0"/>
                    <a:pt x="19" y="0"/>
                  </a:cubicBezTo>
                  <a:cubicBezTo>
                    <a:pt x="21" y="0"/>
                    <a:pt x="23"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17"/>
            <p:cNvSpPr/>
            <p:nvPr/>
          </p:nvSpPr>
          <p:spPr bwMode="auto">
            <a:xfrm>
              <a:off x="1252" y="3015"/>
              <a:ext cx="89" cy="90"/>
            </a:xfrm>
            <a:custGeom>
              <a:avLst/>
              <a:gdLst>
                <a:gd name="T0" fmla="*/ 12 w 37"/>
                <a:gd name="T1" fmla="*/ 0 h 37"/>
                <a:gd name="T2" fmla="*/ 20 w 37"/>
                <a:gd name="T3" fmla="*/ 0 h 37"/>
                <a:gd name="T4" fmla="*/ 31 w 37"/>
                <a:gd name="T5" fmla="*/ 5 h 37"/>
                <a:gd name="T6" fmla="*/ 36 w 37"/>
                <a:gd name="T7" fmla="*/ 20 h 37"/>
                <a:gd name="T8" fmla="*/ 22 w 37"/>
                <a:gd name="T9" fmla="*/ 36 h 37"/>
                <a:gd name="T10" fmla="*/ 1 w 37"/>
                <a:gd name="T11" fmla="*/ 23 h 37"/>
                <a:gd name="T12" fmla="*/ 0 w 37"/>
                <a:gd name="T13" fmla="*/ 18 h 37"/>
                <a:gd name="T14" fmla="*/ 0 w 37"/>
                <a:gd name="T15" fmla="*/ 4 h 37"/>
                <a:gd name="T16" fmla="*/ 5 w 37"/>
                <a:gd name="T17" fmla="*/ 0 h 37"/>
                <a:gd name="T18" fmla="*/ 12 w 37"/>
                <a:gd name="T19" fmla="*/ 0 h 37"/>
                <a:gd name="T20" fmla="*/ 12 w 37"/>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7">
                  <a:moveTo>
                    <a:pt x="12" y="0"/>
                  </a:moveTo>
                  <a:cubicBezTo>
                    <a:pt x="15" y="0"/>
                    <a:pt x="17" y="0"/>
                    <a:pt x="20" y="0"/>
                  </a:cubicBezTo>
                  <a:cubicBezTo>
                    <a:pt x="24" y="0"/>
                    <a:pt x="28" y="2"/>
                    <a:pt x="31" y="5"/>
                  </a:cubicBezTo>
                  <a:cubicBezTo>
                    <a:pt x="35" y="9"/>
                    <a:pt x="37" y="14"/>
                    <a:pt x="36" y="20"/>
                  </a:cubicBezTo>
                  <a:cubicBezTo>
                    <a:pt x="36" y="28"/>
                    <a:pt x="30" y="34"/>
                    <a:pt x="22" y="36"/>
                  </a:cubicBezTo>
                  <a:cubicBezTo>
                    <a:pt x="13" y="37"/>
                    <a:pt x="4" y="32"/>
                    <a:pt x="1" y="23"/>
                  </a:cubicBezTo>
                  <a:cubicBezTo>
                    <a:pt x="1" y="21"/>
                    <a:pt x="0" y="19"/>
                    <a:pt x="0" y="18"/>
                  </a:cubicBezTo>
                  <a:cubicBezTo>
                    <a:pt x="0" y="13"/>
                    <a:pt x="0" y="9"/>
                    <a:pt x="0" y="4"/>
                  </a:cubicBezTo>
                  <a:cubicBezTo>
                    <a:pt x="0" y="1"/>
                    <a:pt x="2" y="0"/>
                    <a:pt x="5" y="0"/>
                  </a:cubicBezTo>
                  <a:cubicBezTo>
                    <a:pt x="7" y="0"/>
                    <a:pt x="10" y="0"/>
                    <a:pt x="12" y="0"/>
                  </a:cubicBezTo>
                  <a:cubicBezTo>
                    <a:pt x="12" y="0"/>
                    <a:pt x="12" y="0"/>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 name="Freeform 18"/>
            <p:cNvSpPr>
              <a:spLocks noEditPoints="1"/>
            </p:cNvSpPr>
            <p:nvPr/>
          </p:nvSpPr>
          <p:spPr bwMode="auto">
            <a:xfrm>
              <a:off x="1252" y="2911"/>
              <a:ext cx="89" cy="90"/>
            </a:xfrm>
            <a:custGeom>
              <a:avLst/>
              <a:gdLst>
                <a:gd name="T0" fmla="*/ 12 w 37"/>
                <a:gd name="T1" fmla="*/ 37 h 37"/>
                <a:gd name="T2" fmla="*/ 5 w 37"/>
                <a:gd name="T3" fmla="*/ 37 h 37"/>
                <a:gd name="T4" fmla="*/ 0 w 37"/>
                <a:gd name="T5" fmla="*/ 32 h 37"/>
                <a:gd name="T6" fmla="*/ 0 w 37"/>
                <a:gd name="T7" fmla="*/ 19 h 37"/>
                <a:gd name="T8" fmla="*/ 8 w 37"/>
                <a:gd name="T9" fmla="*/ 4 h 37"/>
                <a:gd name="T10" fmla="*/ 21 w 37"/>
                <a:gd name="T11" fmla="*/ 1 h 37"/>
                <a:gd name="T12" fmla="*/ 35 w 37"/>
                <a:gd name="T13" fmla="*/ 12 h 37"/>
                <a:gd name="T14" fmla="*/ 34 w 37"/>
                <a:gd name="T15" fmla="*/ 28 h 37"/>
                <a:gd name="T16" fmla="*/ 22 w 37"/>
                <a:gd name="T17" fmla="*/ 36 h 37"/>
                <a:gd name="T18" fmla="*/ 18 w 37"/>
                <a:gd name="T19" fmla="*/ 37 h 37"/>
                <a:gd name="T20" fmla="*/ 12 w 37"/>
                <a:gd name="T21" fmla="*/ 37 h 37"/>
                <a:gd name="T22" fmla="*/ 7 w 37"/>
                <a:gd name="T23" fmla="*/ 31 h 37"/>
                <a:gd name="T24" fmla="*/ 7 w 37"/>
                <a:gd name="T25" fmla="*/ 31 h 37"/>
                <a:gd name="T26" fmla="*/ 18 w 37"/>
                <a:gd name="T27" fmla="*/ 31 h 37"/>
                <a:gd name="T28" fmla="*/ 30 w 37"/>
                <a:gd name="T29" fmla="*/ 17 h 37"/>
                <a:gd name="T30" fmla="*/ 16 w 37"/>
                <a:gd name="T31" fmla="*/ 7 h 37"/>
                <a:gd name="T32" fmla="*/ 7 w 37"/>
                <a:gd name="T33" fmla="*/ 19 h 37"/>
                <a:gd name="T34" fmla="*/ 7 w 37"/>
                <a:gd name="T35" fmla="*/ 29 h 37"/>
                <a:gd name="T36" fmla="*/ 7 w 37"/>
                <a:gd name="T37"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37">
                  <a:moveTo>
                    <a:pt x="12" y="37"/>
                  </a:moveTo>
                  <a:cubicBezTo>
                    <a:pt x="10" y="37"/>
                    <a:pt x="7" y="37"/>
                    <a:pt x="5" y="37"/>
                  </a:cubicBezTo>
                  <a:cubicBezTo>
                    <a:pt x="2" y="37"/>
                    <a:pt x="0" y="35"/>
                    <a:pt x="0" y="32"/>
                  </a:cubicBezTo>
                  <a:cubicBezTo>
                    <a:pt x="0" y="28"/>
                    <a:pt x="0" y="23"/>
                    <a:pt x="0" y="19"/>
                  </a:cubicBezTo>
                  <a:cubicBezTo>
                    <a:pt x="1" y="13"/>
                    <a:pt x="3" y="8"/>
                    <a:pt x="8" y="4"/>
                  </a:cubicBezTo>
                  <a:cubicBezTo>
                    <a:pt x="12" y="1"/>
                    <a:pt x="17" y="0"/>
                    <a:pt x="21" y="1"/>
                  </a:cubicBezTo>
                  <a:cubicBezTo>
                    <a:pt x="28" y="2"/>
                    <a:pt x="32" y="6"/>
                    <a:pt x="35" y="12"/>
                  </a:cubicBezTo>
                  <a:cubicBezTo>
                    <a:pt x="37" y="17"/>
                    <a:pt x="37" y="23"/>
                    <a:pt x="34" y="28"/>
                  </a:cubicBezTo>
                  <a:cubicBezTo>
                    <a:pt x="32" y="32"/>
                    <a:pt x="28" y="35"/>
                    <a:pt x="22" y="36"/>
                  </a:cubicBezTo>
                  <a:cubicBezTo>
                    <a:pt x="21" y="37"/>
                    <a:pt x="20" y="37"/>
                    <a:pt x="18" y="37"/>
                  </a:cubicBezTo>
                  <a:cubicBezTo>
                    <a:pt x="16" y="37"/>
                    <a:pt x="14" y="37"/>
                    <a:pt x="12" y="37"/>
                  </a:cubicBezTo>
                  <a:close/>
                  <a:moveTo>
                    <a:pt x="7" y="31"/>
                  </a:moveTo>
                  <a:cubicBezTo>
                    <a:pt x="7" y="31"/>
                    <a:pt x="7" y="31"/>
                    <a:pt x="7" y="31"/>
                  </a:cubicBezTo>
                  <a:cubicBezTo>
                    <a:pt x="11" y="31"/>
                    <a:pt x="15" y="31"/>
                    <a:pt x="18" y="31"/>
                  </a:cubicBezTo>
                  <a:cubicBezTo>
                    <a:pt x="26" y="30"/>
                    <a:pt x="31" y="24"/>
                    <a:pt x="30" y="17"/>
                  </a:cubicBezTo>
                  <a:cubicBezTo>
                    <a:pt x="29" y="10"/>
                    <a:pt x="23" y="6"/>
                    <a:pt x="16" y="7"/>
                  </a:cubicBezTo>
                  <a:cubicBezTo>
                    <a:pt x="11" y="8"/>
                    <a:pt x="7" y="13"/>
                    <a:pt x="7" y="19"/>
                  </a:cubicBezTo>
                  <a:cubicBezTo>
                    <a:pt x="7" y="22"/>
                    <a:pt x="7" y="26"/>
                    <a:pt x="7" y="29"/>
                  </a:cubicBezTo>
                  <a:cubicBezTo>
                    <a:pt x="7" y="29"/>
                    <a:pt x="7" y="30"/>
                    <a:pt x="7"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4" name="Freeform 6"/>
          <p:cNvSpPr>
            <a:spLocks noEditPoints="1"/>
          </p:cNvSpPr>
          <p:nvPr/>
        </p:nvSpPr>
        <p:spPr bwMode="auto">
          <a:xfrm>
            <a:off x="4659935" y="1655919"/>
            <a:ext cx="265741" cy="249635"/>
          </a:xfrm>
          <a:custGeom>
            <a:avLst/>
            <a:gdLst>
              <a:gd name="T0" fmla="*/ 222 w 332"/>
              <a:gd name="T1" fmla="*/ 312 h 312"/>
              <a:gd name="T2" fmla="*/ 205 w 332"/>
              <a:gd name="T3" fmla="*/ 304 h 312"/>
              <a:gd name="T4" fmla="*/ 158 w 332"/>
              <a:gd name="T5" fmla="*/ 287 h 312"/>
              <a:gd name="T6" fmla="*/ 126 w 332"/>
              <a:gd name="T7" fmla="*/ 304 h 312"/>
              <a:gd name="T8" fmla="*/ 106 w 332"/>
              <a:gd name="T9" fmla="*/ 311 h 312"/>
              <a:gd name="T10" fmla="*/ 99 w 332"/>
              <a:gd name="T11" fmla="*/ 309 h 312"/>
              <a:gd name="T12" fmla="*/ 66 w 332"/>
              <a:gd name="T13" fmla="*/ 289 h 312"/>
              <a:gd name="T14" fmla="*/ 57 w 332"/>
              <a:gd name="T15" fmla="*/ 265 h 312"/>
              <a:gd name="T16" fmla="*/ 60 w 332"/>
              <a:gd name="T17" fmla="*/ 247 h 312"/>
              <a:gd name="T18" fmla="*/ 49 w 332"/>
              <a:gd name="T19" fmla="*/ 216 h 312"/>
              <a:gd name="T20" fmla="*/ 23 w 332"/>
              <a:gd name="T21" fmla="*/ 197 h 312"/>
              <a:gd name="T22" fmla="*/ 18 w 332"/>
              <a:gd name="T23" fmla="*/ 196 h 312"/>
              <a:gd name="T24" fmla="*/ 1 w 332"/>
              <a:gd name="T25" fmla="*/ 176 h 312"/>
              <a:gd name="T26" fmla="*/ 1 w 332"/>
              <a:gd name="T27" fmla="*/ 137 h 312"/>
              <a:gd name="T28" fmla="*/ 18 w 332"/>
              <a:gd name="T29" fmla="*/ 117 h 312"/>
              <a:gd name="T30" fmla="*/ 60 w 332"/>
              <a:gd name="T31" fmla="*/ 73 h 312"/>
              <a:gd name="T32" fmla="*/ 58 w 332"/>
              <a:gd name="T33" fmla="*/ 49 h 312"/>
              <a:gd name="T34" fmla="*/ 61 w 332"/>
              <a:gd name="T35" fmla="*/ 28 h 312"/>
              <a:gd name="T36" fmla="*/ 67 w 332"/>
              <a:gd name="T37" fmla="*/ 23 h 312"/>
              <a:gd name="T38" fmla="*/ 101 w 332"/>
              <a:gd name="T39" fmla="*/ 3 h 312"/>
              <a:gd name="T40" fmla="*/ 126 w 332"/>
              <a:gd name="T41" fmla="*/ 8 h 312"/>
              <a:gd name="T42" fmla="*/ 144 w 332"/>
              <a:gd name="T43" fmla="*/ 22 h 312"/>
              <a:gd name="T44" fmla="*/ 174 w 332"/>
              <a:gd name="T45" fmla="*/ 26 h 312"/>
              <a:gd name="T46" fmla="*/ 202 w 332"/>
              <a:gd name="T47" fmla="*/ 12 h 312"/>
              <a:gd name="T48" fmla="*/ 207 w 332"/>
              <a:gd name="T49" fmla="*/ 7 h 312"/>
              <a:gd name="T50" fmla="*/ 230 w 332"/>
              <a:gd name="T51" fmla="*/ 3 h 312"/>
              <a:gd name="T52" fmla="*/ 266 w 332"/>
              <a:gd name="T53" fmla="*/ 24 h 312"/>
              <a:gd name="T54" fmla="*/ 274 w 332"/>
              <a:gd name="T55" fmla="*/ 47 h 312"/>
              <a:gd name="T56" fmla="*/ 274 w 332"/>
              <a:gd name="T57" fmla="*/ 81 h 312"/>
              <a:gd name="T58" fmla="*/ 297 w 332"/>
              <a:gd name="T59" fmla="*/ 110 h 312"/>
              <a:gd name="T60" fmla="*/ 314 w 332"/>
              <a:gd name="T61" fmla="*/ 117 h 312"/>
              <a:gd name="T62" fmla="*/ 331 w 332"/>
              <a:gd name="T63" fmla="*/ 136 h 312"/>
              <a:gd name="T64" fmla="*/ 331 w 332"/>
              <a:gd name="T65" fmla="*/ 178 h 312"/>
              <a:gd name="T66" fmla="*/ 322 w 332"/>
              <a:gd name="T67" fmla="*/ 192 h 312"/>
              <a:gd name="T68" fmla="*/ 312 w 332"/>
              <a:gd name="T69" fmla="*/ 196 h 312"/>
              <a:gd name="T70" fmla="*/ 278 w 332"/>
              <a:gd name="T71" fmla="*/ 223 h 312"/>
              <a:gd name="T72" fmla="*/ 274 w 332"/>
              <a:gd name="T73" fmla="*/ 265 h 312"/>
              <a:gd name="T74" fmla="*/ 266 w 332"/>
              <a:gd name="T75" fmla="*/ 290 h 312"/>
              <a:gd name="T76" fmla="*/ 229 w 332"/>
              <a:gd name="T77" fmla="*/ 310 h 312"/>
              <a:gd name="T78" fmla="*/ 222 w 332"/>
              <a:gd name="T79" fmla="*/ 312 h 312"/>
              <a:gd name="T80" fmla="*/ 166 w 332"/>
              <a:gd name="T81" fmla="*/ 223 h 312"/>
              <a:gd name="T82" fmla="*/ 232 w 332"/>
              <a:gd name="T83" fmla="*/ 157 h 312"/>
              <a:gd name="T84" fmla="*/ 166 w 332"/>
              <a:gd name="T85" fmla="*/ 90 h 312"/>
              <a:gd name="T86" fmla="*/ 100 w 332"/>
              <a:gd name="T87" fmla="*/ 156 h 312"/>
              <a:gd name="T88" fmla="*/ 166 w 332"/>
              <a:gd name="T89" fmla="*/ 22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2" h="312">
                <a:moveTo>
                  <a:pt x="222" y="312"/>
                </a:moveTo>
                <a:cubicBezTo>
                  <a:pt x="215" y="311"/>
                  <a:pt x="210" y="309"/>
                  <a:pt x="205" y="304"/>
                </a:cubicBezTo>
                <a:cubicBezTo>
                  <a:pt x="192" y="290"/>
                  <a:pt x="176" y="285"/>
                  <a:pt x="158" y="287"/>
                </a:cubicBezTo>
                <a:cubicBezTo>
                  <a:pt x="145" y="289"/>
                  <a:pt x="135" y="295"/>
                  <a:pt x="126" y="304"/>
                </a:cubicBezTo>
                <a:cubicBezTo>
                  <a:pt x="121" y="310"/>
                  <a:pt x="114" y="312"/>
                  <a:pt x="106" y="311"/>
                </a:cubicBezTo>
                <a:cubicBezTo>
                  <a:pt x="104" y="311"/>
                  <a:pt x="101" y="310"/>
                  <a:pt x="99" y="309"/>
                </a:cubicBezTo>
                <a:cubicBezTo>
                  <a:pt x="87" y="303"/>
                  <a:pt x="76" y="297"/>
                  <a:pt x="66" y="289"/>
                </a:cubicBezTo>
                <a:cubicBezTo>
                  <a:pt x="58" y="284"/>
                  <a:pt x="55" y="274"/>
                  <a:pt x="57" y="265"/>
                </a:cubicBezTo>
                <a:cubicBezTo>
                  <a:pt x="59" y="259"/>
                  <a:pt x="60" y="253"/>
                  <a:pt x="60" y="247"/>
                </a:cubicBezTo>
                <a:cubicBezTo>
                  <a:pt x="60" y="236"/>
                  <a:pt x="56" y="225"/>
                  <a:pt x="49" y="216"/>
                </a:cubicBezTo>
                <a:cubicBezTo>
                  <a:pt x="43" y="207"/>
                  <a:pt x="34" y="201"/>
                  <a:pt x="23" y="197"/>
                </a:cubicBezTo>
                <a:cubicBezTo>
                  <a:pt x="21" y="197"/>
                  <a:pt x="19" y="196"/>
                  <a:pt x="18" y="196"/>
                </a:cubicBezTo>
                <a:cubicBezTo>
                  <a:pt x="8" y="194"/>
                  <a:pt x="1" y="186"/>
                  <a:pt x="1" y="176"/>
                </a:cubicBezTo>
                <a:cubicBezTo>
                  <a:pt x="0" y="163"/>
                  <a:pt x="0" y="150"/>
                  <a:pt x="1" y="137"/>
                </a:cubicBezTo>
                <a:cubicBezTo>
                  <a:pt x="1" y="127"/>
                  <a:pt x="8" y="119"/>
                  <a:pt x="18" y="117"/>
                </a:cubicBezTo>
                <a:cubicBezTo>
                  <a:pt x="40" y="112"/>
                  <a:pt x="56" y="95"/>
                  <a:pt x="60" y="73"/>
                </a:cubicBezTo>
                <a:cubicBezTo>
                  <a:pt x="61" y="65"/>
                  <a:pt x="61" y="57"/>
                  <a:pt x="58" y="49"/>
                </a:cubicBezTo>
                <a:cubicBezTo>
                  <a:pt x="55" y="42"/>
                  <a:pt x="56" y="35"/>
                  <a:pt x="61" y="28"/>
                </a:cubicBezTo>
                <a:cubicBezTo>
                  <a:pt x="63" y="26"/>
                  <a:pt x="65" y="24"/>
                  <a:pt x="67" y="23"/>
                </a:cubicBezTo>
                <a:cubicBezTo>
                  <a:pt x="78" y="15"/>
                  <a:pt x="89" y="9"/>
                  <a:pt x="101" y="3"/>
                </a:cubicBezTo>
                <a:cubicBezTo>
                  <a:pt x="109" y="0"/>
                  <a:pt x="120" y="2"/>
                  <a:pt x="126" y="8"/>
                </a:cubicBezTo>
                <a:cubicBezTo>
                  <a:pt x="131" y="14"/>
                  <a:pt x="137" y="19"/>
                  <a:pt x="144" y="22"/>
                </a:cubicBezTo>
                <a:cubicBezTo>
                  <a:pt x="153" y="26"/>
                  <a:pt x="163" y="27"/>
                  <a:pt x="174" y="26"/>
                </a:cubicBezTo>
                <a:cubicBezTo>
                  <a:pt x="184" y="24"/>
                  <a:pt x="194" y="20"/>
                  <a:pt x="202" y="12"/>
                </a:cubicBezTo>
                <a:cubicBezTo>
                  <a:pt x="204" y="11"/>
                  <a:pt x="205" y="9"/>
                  <a:pt x="207" y="7"/>
                </a:cubicBezTo>
                <a:cubicBezTo>
                  <a:pt x="214" y="1"/>
                  <a:pt x="222" y="0"/>
                  <a:pt x="230" y="3"/>
                </a:cubicBezTo>
                <a:cubicBezTo>
                  <a:pt x="243" y="9"/>
                  <a:pt x="255" y="16"/>
                  <a:pt x="266" y="24"/>
                </a:cubicBezTo>
                <a:cubicBezTo>
                  <a:pt x="274" y="29"/>
                  <a:pt x="277" y="39"/>
                  <a:pt x="274" y="47"/>
                </a:cubicBezTo>
                <a:cubicBezTo>
                  <a:pt x="270" y="59"/>
                  <a:pt x="270" y="70"/>
                  <a:pt x="274" y="81"/>
                </a:cubicBezTo>
                <a:cubicBezTo>
                  <a:pt x="278" y="93"/>
                  <a:pt x="286" y="103"/>
                  <a:pt x="297" y="110"/>
                </a:cubicBezTo>
                <a:cubicBezTo>
                  <a:pt x="302" y="114"/>
                  <a:pt x="308" y="116"/>
                  <a:pt x="314" y="117"/>
                </a:cubicBezTo>
                <a:cubicBezTo>
                  <a:pt x="323" y="119"/>
                  <a:pt x="330" y="127"/>
                  <a:pt x="331" y="136"/>
                </a:cubicBezTo>
                <a:cubicBezTo>
                  <a:pt x="332" y="150"/>
                  <a:pt x="332" y="164"/>
                  <a:pt x="331" y="178"/>
                </a:cubicBezTo>
                <a:cubicBezTo>
                  <a:pt x="330" y="184"/>
                  <a:pt x="327" y="189"/>
                  <a:pt x="322" y="192"/>
                </a:cubicBezTo>
                <a:cubicBezTo>
                  <a:pt x="319" y="195"/>
                  <a:pt x="316" y="196"/>
                  <a:pt x="312" y="196"/>
                </a:cubicBezTo>
                <a:cubicBezTo>
                  <a:pt x="297" y="200"/>
                  <a:pt x="285" y="209"/>
                  <a:pt x="278" y="223"/>
                </a:cubicBezTo>
                <a:cubicBezTo>
                  <a:pt x="271" y="236"/>
                  <a:pt x="269" y="250"/>
                  <a:pt x="274" y="265"/>
                </a:cubicBezTo>
                <a:cubicBezTo>
                  <a:pt x="277" y="274"/>
                  <a:pt x="273" y="284"/>
                  <a:pt x="266" y="290"/>
                </a:cubicBezTo>
                <a:cubicBezTo>
                  <a:pt x="254" y="297"/>
                  <a:pt x="242" y="305"/>
                  <a:pt x="229" y="310"/>
                </a:cubicBezTo>
                <a:cubicBezTo>
                  <a:pt x="227" y="311"/>
                  <a:pt x="224" y="311"/>
                  <a:pt x="222" y="312"/>
                </a:cubicBezTo>
                <a:close/>
                <a:moveTo>
                  <a:pt x="166" y="223"/>
                </a:moveTo>
                <a:cubicBezTo>
                  <a:pt x="202" y="223"/>
                  <a:pt x="232" y="193"/>
                  <a:pt x="232" y="157"/>
                </a:cubicBezTo>
                <a:cubicBezTo>
                  <a:pt x="232" y="120"/>
                  <a:pt x="202" y="90"/>
                  <a:pt x="166" y="90"/>
                </a:cubicBezTo>
                <a:cubicBezTo>
                  <a:pt x="129" y="90"/>
                  <a:pt x="100" y="120"/>
                  <a:pt x="100" y="156"/>
                </a:cubicBezTo>
                <a:cubicBezTo>
                  <a:pt x="100" y="193"/>
                  <a:pt x="129" y="223"/>
                  <a:pt x="166" y="22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37" name="文本框 36"/>
          <p:cNvSpPr txBox="1"/>
          <p:nvPr/>
        </p:nvSpPr>
        <p:spPr>
          <a:xfrm>
            <a:off x="5192903" y="486000"/>
            <a:ext cx="2045663" cy="783590"/>
          </a:xfrm>
          <a:prstGeom prst="rect">
            <a:avLst/>
          </a:prstGeom>
          <a:noFill/>
        </p:spPr>
        <p:txBody>
          <a:bodyPr wrap="square" rtlCol="0">
            <a:spAutoFit/>
          </a:bodyPr>
          <a:lstStyle/>
          <a:p>
            <a:pPr marL="0" marR="0" lvl="0" indent="0" defTabSz="914400" eaLnBrk="1" fontAlgn="auto" latinLnBrk="0" hangingPunct="1">
              <a:spcBef>
                <a:spcPts val="0"/>
              </a:spcBef>
              <a:spcAft>
                <a:spcPts val="0"/>
              </a:spcAft>
              <a:buClrTx/>
              <a:buSzTx/>
              <a:buFontTx/>
              <a:buNone/>
              <a:defRPr/>
            </a:pPr>
            <a:r>
              <a:rPr kumimoji="0" lang="en-US" altLang="zh-CN" sz="1500" b="1" i="0" u="none" strike="noStrike" kern="0" cap="none" spc="0" normalizeH="0" baseline="0" noProof="0" dirty="0" smtClean="0">
                <a:ln>
                  <a:noFill/>
                </a:ln>
                <a:solidFill>
                  <a:srgbClr val="093B5C"/>
                </a:solidFill>
                <a:effectLst/>
                <a:uLnTx/>
                <a:uFillTx/>
                <a:latin typeface="微软雅黑" panose="020B0503020204020204" charset="-122"/>
                <a:ea typeface="微软雅黑" panose="020B0503020204020204" charset="-122"/>
              </a:rPr>
              <a:t>to blame Michael Peterson for his being naughty?</a:t>
            </a:r>
            <a:endParaRPr kumimoji="0" lang="en-US" altLang="zh-CN" sz="1500" b="1" i="0" u="none" strike="noStrike" kern="0" cap="none" spc="0" normalizeH="0" baseline="0" noProof="0" dirty="0">
              <a:ln>
                <a:noFill/>
              </a:ln>
              <a:solidFill>
                <a:srgbClr val="093B5C"/>
              </a:solidFill>
              <a:effectLst/>
              <a:uLnTx/>
              <a:uFillTx/>
              <a:latin typeface="微软雅黑" panose="020B0503020204020204" charset="-122"/>
              <a:ea typeface="微软雅黑" panose="020B0503020204020204" charset="-122"/>
            </a:endParaRPr>
          </a:p>
        </p:txBody>
      </p:sp>
      <p:sp>
        <p:nvSpPr>
          <p:cNvPr id="40" name="文本框 39"/>
          <p:cNvSpPr txBox="1"/>
          <p:nvPr/>
        </p:nvSpPr>
        <p:spPr>
          <a:xfrm>
            <a:off x="5192903" y="1392187"/>
            <a:ext cx="2045663" cy="783590"/>
          </a:xfrm>
          <a:prstGeom prst="rect">
            <a:avLst/>
          </a:prstGeom>
          <a:noFill/>
        </p:spPr>
        <p:txBody>
          <a:bodyPr wrap="square" rtlCol="0">
            <a:spAutoFit/>
          </a:bodyPr>
          <a:lstStyle/>
          <a:p>
            <a:pPr marL="0" marR="0" lvl="0" indent="0" defTabSz="914400" eaLnBrk="1" fontAlgn="auto" latinLnBrk="0" hangingPunct="1">
              <a:spcBef>
                <a:spcPts val="0"/>
              </a:spcBef>
              <a:spcAft>
                <a:spcPts val="0"/>
              </a:spcAft>
              <a:buClrTx/>
              <a:buSzTx/>
              <a:buFontTx/>
              <a:buNone/>
              <a:defRPr/>
            </a:pPr>
            <a:r>
              <a:rPr kumimoji="0" lang="en-US" altLang="zh-CN" sz="1500" b="1" i="0" u="none" strike="noStrike" kern="0" cap="none" spc="0" normalizeH="0" baseline="0" noProof="0" dirty="0" smtClean="0">
                <a:ln>
                  <a:noFill/>
                </a:ln>
                <a:solidFill>
                  <a:srgbClr val="093B5C"/>
                </a:solidFill>
                <a:effectLst/>
                <a:uLnTx/>
                <a:uFillTx/>
                <a:latin typeface="微软雅黑" panose="020B0503020204020204" charset="-122"/>
                <a:ea typeface="微软雅黑" panose="020B0503020204020204" charset="-122"/>
              </a:rPr>
              <a:t>to praise Michael Peterson for his hidden kindness? </a:t>
            </a:r>
            <a:endParaRPr kumimoji="0" lang="en-US" altLang="zh-CN" sz="1500" b="1" i="0" u="none" strike="noStrike" kern="0" cap="none" spc="0" normalizeH="0" baseline="0" noProof="0" dirty="0">
              <a:ln>
                <a:noFill/>
              </a:ln>
              <a:solidFill>
                <a:srgbClr val="093B5C"/>
              </a:solidFill>
              <a:effectLst/>
              <a:uLnTx/>
              <a:uFillTx/>
              <a:latin typeface="微软雅黑" panose="020B0503020204020204" charset="-122"/>
              <a:ea typeface="微软雅黑" panose="020B0503020204020204" charset="-122"/>
            </a:endParaRPr>
          </a:p>
        </p:txBody>
      </p:sp>
      <p:sp>
        <p:nvSpPr>
          <p:cNvPr id="43" name="文本框 42"/>
          <p:cNvSpPr txBox="1"/>
          <p:nvPr/>
        </p:nvSpPr>
        <p:spPr>
          <a:xfrm>
            <a:off x="5192903" y="2368032"/>
            <a:ext cx="2045663" cy="783590"/>
          </a:xfrm>
          <a:prstGeom prst="rect">
            <a:avLst/>
          </a:prstGeom>
          <a:noFill/>
        </p:spPr>
        <p:txBody>
          <a:bodyPr wrap="square" rtlCol="0">
            <a:spAutoFit/>
          </a:bodyPr>
          <a:lstStyle/>
          <a:p>
            <a:pPr marL="0" marR="0" lvl="0" indent="0" defTabSz="914400" eaLnBrk="1" fontAlgn="auto" latinLnBrk="0" hangingPunct="1">
              <a:spcBef>
                <a:spcPts val="0"/>
              </a:spcBef>
              <a:spcAft>
                <a:spcPts val="0"/>
              </a:spcAft>
              <a:buClrTx/>
              <a:buSzTx/>
              <a:buFontTx/>
              <a:buNone/>
              <a:defRPr/>
            </a:pPr>
            <a:r>
              <a:rPr kumimoji="0" lang="en-US" altLang="zh-CN" sz="1500" b="1" i="0" u="none" strike="noStrike" kern="0" cap="none" spc="0" normalizeH="0" baseline="0" noProof="0" dirty="0" smtClean="0">
                <a:ln>
                  <a:noFill/>
                </a:ln>
                <a:solidFill>
                  <a:srgbClr val="093B5C"/>
                </a:solidFill>
                <a:effectLst/>
                <a:uLnTx/>
                <a:uFillTx/>
                <a:latin typeface="微软雅黑" panose="020B0503020204020204" charset="-122"/>
                <a:ea typeface="微软雅黑" panose="020B0503020204020204" charset="-122"/>
              </a:rPr>
              <a:t>to narrate an impressive trick on Valentine</a:t>
            </a:r>
            <a:r>
              <a:rPr kumimoji="0" lang="en-US" altLang="zh-CN" sz="1500" b="1" i="0" u="none" strike="noStrike" kern="0" cap="none" spc="0" normalizeH="0" baseline="0" noProof="0" dirty="0" smtClean="0">
                <a:ln>
                  <a:noFill/>
                </a:ln>
                <a:solidFill>
                  <a:srgbClr val="093B5C"/>
                </a:solidFill>
                <a:effectLst/>
                <a:uLnTx/>
                <a:uFillTx/>
                <a:latin typeface="Calibri" panose="020F0502020204030204" pitchFamily="34" charset="0"/>
                <a:ea typeface="微软雅黑" panose="020B0503020204020204" charset="-122"/>
                <a:cs typeface="Calibri" panose="020F0502020204030204" pitchFamily="34" charset="0"/>
              </a:rPr>
              <a:t>’</a:t>
            </a:r>
            <a:r>
              <a:rPr kumimoji="0" lang="en-US" altLang="zh-CN" sz="1500" b="1" i="0" u="none" strike="noStrike" kern="0" cap="none" spc="0" normalizeH="0" baseline="0" noProof="0" dirty="0" smtClean="0">
                <a:ln>
                  <a:noFill/>
                </a:ln>
                <a:solidFill>
                  <a:srgbClr val="093B5C"/>
                </a:solidFill>
                <a:effectLst/>
                <a:uLnTx/>
                <a:uFillTx/>
                <a:latin typeface="微软雅黑" panose="020B0503020204020204" charset="-122"/>
                <a:ea typeface="微软雅黑" panose="020B0503020204020204" charset="-122"/>
              </a:rPr>
              <a:t>s Day?</a:t>
            </a:r>
            <a:endParaRPr kumimoji="0" lang="en-US" altLang="zh-CN" sz="1500" b="1" i="0" u="none" strike="noStrike" kern="0" cap="none" spc="0" normalizeH="0" baseline="0" noProof="0" dirty="0">
              <a:ln>
                <a:noFill/>
              </a:ln>
              <a:solidFill>
                <a:srgbClr val="093B5C"/>
              </a:solidFill>
              <a:effectLst/>
              <a:uLnTx/>
              <a:uFillTx/>
              <a:latin typeface="微软雅黑" panose="020B0503020204020204" charset="-122"/>
              <a:ea typeface="微软雅黑" panose="020B0503020204020204" charset="-122"/>
            </a:endParaRPr>
          </a:p>
        </p:txBody>
      </p:sp>
      <p:sp>
        <p:nvSpPr>
          <p:cNvPr id="46" name="文本框 45"/>
          <p:cNvSpPr txBox="1"/>
          <p:nvPr/>
        </p:nvSpPr>
        <p:spPr>
          <a:xfrm>
            <a:off x="5192903" y="3292203"/>
            <a:ext cx="2045663" cy="783590"/>
          </a:xfrm>
          <a:prstGeom prst="rect">
            <a:avLst/>
          </a:prstGeom>
          <a:noFill/>
        </p:spPr>
        <p:txBody>
          <a:bodyPr wrap="square" rtlCol="0">
            <a:spAutoFit/>
          </a:bodyPr>
          <a:lstStyle/>
          <a:p>
            <a:pPr marL="0" marR="0" lvl="0" indent="0" defTabSz="914400" eaLnBrk="1" fontAlgn="auto" latinLnBrk="0" hangingPunct="1">
              <a:spcBef>
                <a:spcPts val="0"/>
              </a:spcBef>
              <a:spcAft>
                <a:spcPts val="0"/>
              </a:spcAft>
              <a:buClrTx/>
              <a:buSzTx/>
              <a:buFontTx/>
              <a:buNone/>
              <a:defRPr/>
            </a:pPr>
            <a:r>
              <a:rPr kumimoji="0" lang="en-US" altLang="zh-CN" sz="1500" b="1" i="0" u="none" strike="noStrike" kern="0" cap="none" spc="0" normalizeH="0" baseline="0" noProof="0" dirty="0" smtClean="0">
                <a:ln>
                  <a:noFill/>
                </a:ln>
                <a:solidFill>
                  <a:srgbClr val="093B5C"/>
                </a:solidFill>
                <a:effectLst/>
                <a:uLnTx/>
                <a:uFillTx/>
                <a:latin typeface="微软雅黑" panose="020B0503020204020204" charset="-122"/>
                <a:ea typeface="微软雅黑" panose="020B0503020204020204" charset="-122"/>
              </a:rPr>
              <a:t>to think highly of myself for my justice? </a:t>
            </a:r>
            <a:endParaRPr kumimoji="0" lang="en-US" altLang="zh-CN" sz="1500" b="1" i="0" u="none" strike="noStrike" kern="0" cap="none" spc="0" normalizeH="0" baseline="0" noProof="0" dirty="0">
              <a:ln>
                <a:noFill/>
              </a:ln>
              <a:solidFill>
                <a:srgbClr val="093B5C"/>
              </a:solidFill>
              <a:effectLst/>
              <a:uLnTx/>
              <a:uFillTx/>
              <a:latin typeface="微软雅黑" panose="020B0503020204020204" charset="-122"/>
              <a:ea typeface="微软雅黑" panose="020B0503020204020204" charset="-122"/>
            </a:endParaRPr>
          </a:p>
        </p:txBody>
      </p:sp>
      <p:sp>
        <p:nvSpPr>
          <p:cNvPr id="2" name="椭圆 1"/>
          <p:cNvSpPr/>
          <p:nvPr/>
        </p:nvSpPr>
        <p:spPr>
          <a:xfrm>
            <a:off x="1972706" y="2204210"/>
            <a:ext cx="380363" cy="380363"/>
          </a:xfrm>
          <a:prstGeom prst="ellipse">
            <a:avLst/>
          </a:prstGeom>
          <a:solidFill>
            <a:srgbClr val="093B5C"/>
          </a:solidFill>
          <a:ln w="25400" cap="flat" cmpd="sng" algn="ctr">
            <a:noFill/>
            <a:prstDash val="solid"/>
          </a:ln>
          <a:effectLst>
            <a:outerShdw blurRad="152400" dist="101600" dir="2700000" algn="tl" rotWithShape="0">
              <a:prstClr val="black">
                <a:alpha val="60000"/>
              </a:prstClr>
            </a:outerShdw>
          </a:effectLst>
        </p:spPr>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350" b="1" kern="0">
              <a:solidFill>
                <a:prstClr val="white"/>
              </a:solidFill>
              <a:latin typeface="微软雅黑" panose="020B0503020204020204" charset="-122"/>
              <a:ea typeface="微软雅黑" panose="020B0503020204020204" charset="-122"/>
            </a:endParaRPr>
          </a:p>
        </p:txBody>
      </p:sp>
      <p:sp>
        <p:nvSpPr>
          <p:cNvPr id="47" name="椭圆 46"/>
          <p:cNvSpPr/>
          <p:nvPr/>
        </p:nvSpPr>
        <p:spPr>
          <a:xfrm>
            <a:off x="1757888" y="1989392"/>
            <a:ext cx="810000" cy="810000"/>
          </a:xfrm>
          <a:prstGeom prst="ellipse">
            <a:avLst/>
          </a:prstGeom>
          <a:noFill/>
          <a:ln w="1905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椭圆 47"/>
          <p:cNvSpPr/>
          <p:nvPr/>
        </p:nvSpPr>
        <p:spPr>
          <a:xfrm>
            <a:off x="1487888" y="1719392"/>
            <a:ext cx="1350000" cy="1350000"/>
          </a:xfrm>
          <a:prstGeom prst="ellipse">
            <a:avLst/>
          </a:prstGeom>
          <a:noFill/>
          <a:ln w="1905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椭圆 48"/>
          <p:cNvSpPr/>
          <p:nvPr/>
        </p:nvSpPr>
        <p:spPr>
          <a:xfrm>
            <a:off x="1217888" y="1449392"/>
            <a:ext cx="1890000" cy="1890000"/>
          </a:xfrm>
          <a:prstGeom prst="ellipse">
            <a:avLst/>
          </a:prstGeom>
          <a:noFill/>
          <a:ln w="190500">
            <a:solidFill>
              <a:srgbClr val="093B5C"/>
            </a:soli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Freeform 5"/>
          <p:cNvSpPr/>
          <p:nvPr/>
        </p:nvSpPr>
        <p:spPr bwMode="auto">
          <a:xfrm>
            <a:off x="2154879" y="776269"/>
            <a:ext cx="1421441" cy="1625945"/>
          </a:xfrm>
          <a:custGeom>
            <a:avLst/>
            <a:gdLst>
              <a:gd name="T0" fmla="*/ 0 w 19292"/>
              <a:gd name="T1" fmla="*/ 22133 h 22133"/>
              <a:gd name="T2" fmla="*/ 4215 w 19292"/>
              <a:gd name="T3" fmla="*/ 19062 h 22133"/>
              <a:gd name="T4" fmla="*/ 3440 w 19292"/>
              <a:gd name="T5" fmla="*/ 18944 h 22133"/>
              <a:gd name="T6" fmla="*/ 11624 w 19292"/>
              <a:gd name="T7" fmla="*/ 9414 h 22133"/>
              <a:gd name="T8" fmla="*/ 14344 w 19292"/>
              <a:gd name="T9" fmla="*/ 9173 h 22133"/>
              <a:gd name="T10" fmla="*/ 19292 w 19292"/>
              <a:gd name="T11" fmla="*/ 5774 h 22133"/>
              <a:gd name="T12" fmla="*/ 13575 w 19292"/>
              <a:gd name="T13" fmla="*/ 5189 h 22133"/>
              <a:gd name="T14" fmla="*/ 11979 w 19292"/>
              <a:gd name="T15" fmla="*/ 0 h 22133"/>
              <a:gd name="T16" fmla="*/ 9706 w 19292"/>
              <a:gd name="T17" fmla="*/ 5556 h 22133"/>
              <a:gd name="T18" fmla="*/ 10045 w 19292"/>
              <a:gd name="T19" fmla="*/ 8214 h 22133"/>
              <a:gd name="T20" fmla="*/ 2646 w 19292"/>
              <a:gd name="T21" fmla="*/ 18253 h 22133"/>
              <a:gd name="T22" fmla="*/ 2391 w 19292"/>
              <a:gd name="T23" fmla="*/ 17490 h 22133"/>
              <a:gd name="T24" fmla="*/ 0 w 19292"/>
              <a:gd name="T25" fmla="*/ 22133 h 22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92" h="22133">
                <a:moveTo>
                  <a:pt x="0" y="22133"/>
                </a:moveTo>
                <a:lnTo>
                  <a:pt x="4215" y="19062"/>
                </a:lnTo>
                <a:lnTo>
                  <a:pt x="3440" y="18944"/>
                </a:lnTo>
                <a:lnTo>
                  <a:pt x="11624" y="9414"/>
                </a:lnTo>
                <a:lnTo>
                  <a:pt x="14344" y="9173"/>
                </a:lnTo>
                <a:lnTo>
                  <a:pt x="19292" y="5774"/>
                </a:lnTo>
                <a:lnTo>
                  <a:pt x="13575" y="5189"/>
                </a:lnTo>
                <a:lnTo>
                  <a:pt x="11979" y="0"/>
                </a:lnTo>
                <a:lnTo>
                  <a:pt x="9706" y="5556"/>
                </a:lnTo>
                <a:lnTo>
                  <a:pt x="10045" y="8214"/>
                </a:lnTo>
                <a:lnTo>
                  <a:pt x="2646" y="18253"/>
                </a:lnTo>
                <a:lnTo>
                  <a:pt x="2391" y="17490"/>
                </a:lnTo>
                <a:lnTo>
                  <a:pt x="0" y="22133"/>
                </a:lnTo>
                <a:close/>
              </a:path>
            </a:pathLst>
          </a:custGeom>
          <a:solidFill>
            <a:srgbClr val="093B5C"/>
          </a:solidFill>
          <a:ln>
            <a:noFill/>
          </a:ln>
          <a:effectLst>
            <a:glow rad="114300">
              <a:schemeClr val="bg1"/>
            </a:glow>
          </a:effectLst>
        </p:spPr>
        <p:txBody>
          <a:bodyPr vert="horz" wrap="square" lIns="68580" tIns="34290" rIns="68580" bIns="34290" numCol="1" anchor="t" anchorCtr="0" compatLnSpc="1"/>
          <a:lstStyle/>
          <a:p>
            <a:endParaRPr lang="zh-CN" altLang="en-US" sz="1350"/>
          </a:p>
        </p:txBody>
      </p:sp>
      <p:sp>
        <p:nvSpPr>
          <p:cNvPr id="41" name="矩形 3"/>
          <p:cNvSpPr>
            <a:spLocks noChangeArrowheads="1"/>
          </p:cNvSpPr>
          <p:nvPr/>
        </p:nvSpPr>
        <p:spPr bwMode="auto">
          <a:xfrm>
            <a:off x="598931" y="176118"/>
            <a:ext cx="3466908" cy="414020"/>
          </a:xfrm>
          <a:prstGeom prst="rect">
            <a:avLst/>
          </a:prstGeom>
        </p:spPr>
        <p:txBody>
          <a:bodyPr wrap="square">
            <a:spAutoFit/>
          </a:bodyPr>
          <a:lstStyle/>
          <a:p>
            <a:r>
              <a:rPr lang="en-US" altLang="zh-CN" sz="2100" b="1" kern="100" dirty="0">
                <a:solidFill>
                  <a:srgbClr val="093B5C"/>
                </a:solidFill>
                <a:latin typeface="微软雅黑" panose="020B0503020204020204" charset="-122"/>
                <a:ea typeface="微软雅黑" panose="020B0503020204020204" charset="-122"/>
                <a:cs typeface="Times New Roman" panose="02020603050405020304" pitchFamily="18" charset="0"/>
                <a:sym typeface="Impact" panose="020B0806030902050204" pitchFamily="34" charset="0"/>
              </a:rPr>
              <a:t>theme</a:t>
            </a:r>
            <a:endParaRPr lang="en-US" altLang="zh-CN" sz="2100" b="1" kern="100" dirty="0">
              <a:solidFill>
                <a:srgbClr val="093B5C"/>
              </a:solidFill>
              <a:latin typeface="微软雅黑" panose="020B0503020204020204" charset="-122"/>
              <a:ea typeface="微软雅黑" panose="020B0503020204020204" charset="-122"/>
              <a:cs typeface="Times New Roman" panose="02020603050405020304" pitchFamily="18" charset="0"/>
              <a:sym typeface="Impact" panose="020B0806030902050204" pitchFamily="34" charset="0"/>
            </a:endParaRPr>
          </a:p>
        </p:txBody>
      </p:sp>
      <p:sp>
        <p:nvSpPr>
          <p:cNvPr id="44" name="等腰三角形 43"/>
          <p:cNvSpPr/>
          <p:nvPr/>
        </p:nvSpPr>
        <p:spPr>
          <a:xfrm rot="5400000">
            <a:off x="233071" y="244131"/>
            <a:ext cx="297410" cy="256388"/>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217170" y="4659630"/>
            <a:ext cx="8874919" cy="368300"/>
          </a:xfrm>
          <a:prstGeom prst="rect">
            <a:avLst/>
          </a:prstGeom>
        </p:spPr>
        <p:txBody>
          <a:bodyPr wrap="square">
            <a:spAutoFit/>
          </a:bodyPr>
          <a:p>
            <a:pPr algn="just"/>
            <a:r>
              <a:rPr lang="en-US" altLang="zh-CN" b="1" dirty="0" smtClean="0">
                <a:solidFill>
                  <a:schemeClr val="tx1"/>
                </a:solidFill>
                <a:latin typeface="微软雅黑" panose="020B0503020204020204" charset="-122"/>
                <a:ea typeface="微软雅黑" panose="020B0503020204020204" charset="-122"/>
              </a:rPr>
              <a:t>From then on, Peterson was not brave enough to steal cards from others.</a:t>
            </a:r>
            <a:endParaRPr lang="en-US" altLang="zh-CN" b="1" dirty="0" smtClean="0">
              <a:solidFill>
                <a:schemeClr val="tx1"/>
              </a:solidFill>
              <a:latin typeface="微软雅黑" panose="020B0503020204020204" charset="-122"/>
              <a:ea typeface="微软雅黑" panose="020B0503020204020204" charset="-122"/>
            </a:endParaRPr>
          </a:p>
        </p:txBody>
      </p:sp>
      <p:sp>
        <p:nvSpPr>
          <p:cNvPr id="4" name="矩形 3"/>
          <p:cNvSpPr/>
          <p:nvPr/>
        </p:nvSpPr>
        <p:spPr>
          <a:xfrm>
            <a:off x="217170" y="4269581"/>
            <a:ext cx="8874919" cy="368300"/>
          </a:xfrm>
          <a:prstGeom prst="rect">
            <a:avLst/>
          </a:prstGeom>
        </p:spPr>
        <p:txBody>
          <a:bodyPr wrap="square">
            <a:spAutoFit/>
          </a:bodyPr>
          <a:p>
            <a:pPr algn="just"/>
            <a:r>
              <a:rPr lang="en-US" altLang="zh-CN" b="1" dirty="0" smtClean="0">
                <a:solidFill>
                  <a:schemeClr val="tx1"/>
                </a:solidFill>
                <a:latin typeface="微软雅黑" panose="020B0503020204020204" charset="-122"/>
                <a:ea typeface="微软雅黑" panose="020B0503020204020204" charset="-122"/>
              </a:rPr>
              <a:t>Peterson and Rogers played a trick on me together, which was unexpected.</a:t>
            </a:r>
            <a:endParaRPr lang="en-US" altLang="zh-CN" b="1" dirty="0" smtClean="0">
              <a:solidFill>
                <a:schemeClr val="tx1"/>
              </a:solidFill>
              <a:latin typeface="微软雅黑" panose="020B0503020204020204" charset="-122"/>
              <a:ea typeface="微软雅黑" panose="020B0503020204020204" charset="-122"/>
            </a:endParaRPr>
          </a:p>
        </p:txBody>
      </p:sp>
      <p:pic>
        <p:nvPicPr>
          <p:cNvPr id="10" name="图片 9" descr="QQ截图20210413104608"/>
          <p:cNvPicPr>
            <a:picLocks noChangeAspect="1"/>
          </p:cNvPicPr>
          <p:nvPr/>
        </p:nvPicPr>
        <p:blipFill>
          <a:blip r:embed="rId1"/>
          <a:stretch>
            <a:fillRect/>
          </a:stretch>
        </p:blipFill>
        <p:spPr>
          <a:xfrm>
            <a:off x="7326154" y="567690"/>
            <a:ext cx="500063" cy="442913"/>
          </a:xfrm>
          <a:prstGeom prst="rect">
            <a:avLst/>
          </a:prstGeom>
        </p:spPr>
      </p:pic>
      <p:pic>
        <p:nvPicPr>
          <p:cNvPr id="11" name="图片 10" descr="QQ截图20210413104601"/>
          <p:cNvPicPr>
            <a:picLocks noChangeAspect="1"/>
          </p:cNvPicPr>
          <p:nvPr/>
        </p:nvPicPr>
        <p:blipFill>
          <a:blip r:embed="rId2"/>
          <a:stretch>
            <a:fillRect/>
          </a:stretch>
        </p:blipFill>
        <p:spPr>
          <a:xfrm>
            <a:off x="7407116" y="1449229"/>
            <a:ext cx="471488" cy="628650"/>
          </a:xfrm>
          <a:prstGeom prst="rect">
            <a:avLst/>
          </a:prstGeom>
        </p:spPr>
      </p:pic>
      <p:pic>
        <p:nvPicPr>
          <p:cNvPr id="12" name="图片 11" descr="QQ截图20210413104608"/>
          <p:cNvPicPr>
            <a:picLocks noChangeAspect="1"/>
          </p:cNvPicPr>
          <p:nvPr/>
        </p:nvPicPr>
        <p:blipFill>
          <a:blip r:embed="rId1"/>
          <a:stretch>
            <a:fillRect/>
          </a:stretch>
        </p:blipFill>
        <p:spPr>
          <a:xfrm>
            <a:off x="7541419" y="2466499"/>
            <a:ext cx="500063" cy="442913"/>
          </a:xfrm>
          <a:prstGeom prst="rect">
            <a:avLst/>
          </a:prstGeom>
        </p:spPr>
      </p:pic>
      <p:pic>
        <p:nvPicPr>
          <p:cNvPr id="13" name="图片 12" descr="QQ截图20210413104608"/>
          <p:cNvPicPr>
            <a:picLocks noChangeAspect="1"/>
          </p:cNvPicPr>
          <p:nvPr/>
        </p:nvPicPr>
        <p:blipFill>
          <a:blip r:embed="rId1"/>
          <a:stretch>
            <a:fillRect/>
          </a:stretch>
        </p:blipFill>
        <p:spPr>
          <a:xfrm>
            <a:off x="7624763" y="3445669"/>
            <a:ext cx="500063" cy="4429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22"/>
          <p:cNvSpPr>
            <a:spLocks noChangeArrowheads="1"/>
          </p:cNvSpPr>
          <p:nvPr/>
        </p:nvSpPr>
        <p:spPr bwMode="auto">
          <a:xfrm>
            <a:off x="3468053" y="1249204"/>
            <a:ext cx="2550795" cy="976789"/>
          </a:xfrm>
          <a:prstGeom prst="ellipse">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093B5C"/>
                </a:solidFill>
                <a:latin typeface="微软雅黑" panose="020B0503020204020204" charset="-122"/>
                <a:ea typeface="微软雅黑" panose="020B0503020204020204" charset="-122"/>
              </a:rPr>
              <a:t>Problem-solving</a:t>
            </a:r>
            <a:endParaRPr lang="en-US" altLang="zh-CN" b="1" dirty="0">
              <a:solidFill>
                <a:srgbClr val="093B5C"/>
              </a:solidFill>
              <a:latin typeface="微软雅黑" panose="020B0503020204020204" charset="-122"/>
              <a:ea typeface="微软雅黑" panose="020B0503020204020204" charset="-122"/>
            </a:endParaRPr>
          </a:p>
        </p:txBody>
      </p:sp>
      <p:sp>
        <p:nvSpPr>
          <p:cNvPr id="9" name="Freeform 25"/>
          <p:cNvSpPr>
            <a:spLocks noEditPoints="1"/>
          </p:cNvSpPr>
          <p:nvPr/>
        </p:nvSpPr>
        <p:spPr bwMode="auto">
          <a:xfrm rot="20460000">
            <a:off x="3153253" y="2345950"/>
            <a:ext cx="277793" cy="274439"/>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rgbClr val="093B5C"/>
          </a:solidFill>
          <a:ln>
            <a:noFill/>
          </a:ln>
          <a:effectLst>
            <a:outerShdw blurRad="203200" dist="152400" dir="2700000" algn="tl" rotWithShape="0">
              <a:prstClr val="black">
                <a:alpha val="60000"/>
              </a:prstClr>
            </a:outerShdw>
          </a:effectLst>
        </p:spPr>
        <p:txBody>
          <a:bodyPr vert="horz" wrap="square" lIns="56619" tIns="28309" rIns="56619" bIns="28309" numCol="1" anchor="t" anchorCtr="0" compatLnSpc="1"/>
          <a:lstStyle/>
          <a:p>
            <a:endParaRPr lang="zh-CN" altLang="en-US" sz="1350">
              <a:solidFill>
                <a:schemeClr val="tx1">
                  <a:lumMod val="75000"/>
                  <a:lumOff val="25000"/>
                </a:schemeClr>
              </a:solidFill>
            </a:endParaRPr>
          </a:p>
        </p:txBody>
      </p:sp>
      <p:sp>
        <p:nvSpPr>
          <p:cNvPr id="10" name="Freeform 26"/>
          <p:cNvSpPr>
            <a:spLocks noEditPoints="1"/>
          </p:cNvSpPr>
          <p:nvPr/>
        </p:nvSpPr>
        <p:spPr bwMode="auto">
          <a:xfrm rot="20460000">
            <a:off x="2462756" y="2554547"/>
            <a:ext cx="280273" cy="274439"/>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rgbClr val="093B5C"/>
          </a:solidFill>
          <a:ln>
            <a:noFill/>
          </a:ln>
          <a:effectLst>
            <a:outerShdw blurRad="203200" dist="152400" dir="2700000" algn="tl" rotWithShape="0">
              <a:prstClr val="black">
                <a:alpha val="60000"/>
              </a:prstClr>
            </a:outerShdw>
          </a:effectLst>
        </p:spPr>
        <p:txBody>
          <a:bodyPr vert="horz" wrap="square" lIns="56619" tIns="28309" rIns="56619" bIns="28309" numCol="1" anchor="t" anchorCtr="0" compatLnSpc="1"/>
          <a:lstStyle/>
          <a:p>
            <a:endParaRPr lang="zh-CN" altLang="en-US" sz="1350">
              <a:solidFill>
                <a:schemeClr val="tx1">
                  <a:lumMod val="75000"/>
                  <a:lumOff val="25000"/>
                </a:schemeClr>
              </a:solidFill>
            </a:endParaRPr>
          </a:p>
        </p:txBody>
      </p:sp>
      <p:sp>
        <p:nvSpPr>
          <p:cNvPr id="12" name="Freeform 28"/>
          <p:cNvSpPr/>
          <p:nvPr/>
        </p:nvSpPr>
        <p:spPr bwMode="auto">
          <a:xfrm rot="20460000">
            <a:off x="3542067" y="2282261"/>
            <a:ext cx="1969352" cy="1770252"/>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rgbClr val="093B5C"/>
          </a:solidFill>
          <a:ln>
            <a:noFill/>
          </a:ln>
          <a:effectLst>
            <a:outerShdw blurRad="203200" dist="152400" dir="2700000" algn="tl" rotWithShape="0">
              <a:prstClr val="black">
                <a:alpha val="60000"/>
              </a:prstClr>
            </a:outerShdw>
          </a:effectLst>
        </p:spPr>
        <p:txBody>
          <a:bodyPr vert="horz" wrap="square" lIns="56619" tIns="28309" rIns="56619" bIns="28309" numCol="1" anchor="t" anchorCtr="0" compatLnSpc="1"/>
          <a:lstStyle/>
          <a:p>
            <a:endParaRPr lang="zh-CN" altLang="en-US" sz="1350">
              <a:solidFill>
                <a:schemeClr val="tx1">
                  <a:lumMod val="75000"/>
                  <a:lumOff val="25000"/>
                </a:schemeClr>
              </a:solidFill>
            </a:endParaRPr>
          </a:p>
        </p:txBody>
      </p:sp>
      <p:sp>
        <p:nvSpPr>
          <p:cNvPr id="13" name="Freeform 29"/>
          <p:cNvSpPr/>
          <p:nvPr/>
        </p:nvSpPr>
        <p:spPr bwMode="auto">
          <a:xfrm rot="20460000">
            <a:off x="2924437" y="2446567"/>
            <a:ext cx="2611748" cy="2413081"/>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rgbClr val="093B5C"/>
          </a:solidFill>
          <a:ln>
            <a:noFill/>
          </a:ln>
          <a:effectLst>
            <a:outerShdw blurRad="203200" dist="152400" dir="2700000" algn="tl" rotWithShape="0">
              <a:prstClr val="black">
                <a:alpha val="60000"/>
              </a:prstClr>
            </a:outerShdw>
          </a:effectLst>
        </p:spPr>
        <p:txBody>
          <a:bodyPr vert="horz" wrap="square" lIns="56619" tIns="28309" rIns="56619" bIns="28309" numCol="1" anchor="t" anchorCtr="0" compatLnSpc="1"/>
          <a:lstStyle/>
          <a:p>
            <a:endParaRPr lang="zh-CN" altLang="en-US" sz="1350">
              <a:solidFill>
                <a:schemeClr val="tx1">
                  <a:lumMod val="75000"/>
                  <a:lumOff val="25000"/>
                </a:schemeClr>
              </a:solidFill>
            </a:endParaRPr>
          </a:p>
        </p:txBody>
      </p:sp>
      <p:sp>
        <p:nvSpPr>
          <p:cNvPr id="21" name="矩形 20"/>
          <p:cNvSpPr/>
          <p:nvPr/>
        </p:nvSpPr>
        <p:spPr>
          <a:xfrm rot="3780000">
            <a:off x="1724501" y="1182529"/>
            <a:ext cx="1879283" cy="645160"/>
          </a:xfrm>
          <a:prstGeom prst="rect">
            <a:avLst/>
          </a:prstGeom>
        </p:spPr>
        <p:txBody>
          <a:bodyPr wrap="square">
            <a:spAutoFit/>
          </a:bodyPr>
          <a:lstStyle/>
          <a:p>
            <a:pPr algn="just"/>
            <a:r>
              <a:rPr lang="en-US" altLang="zh-CN" b="1" dirty="0" smtClean="0">
                <a:solidFill>
                  <a:srgbClr val="FF0000"/>
                </a:solidFill>
                <a:latin typeface="微软雅黑" panose="020B0503020204020204" charset="-122"/>
                <a:ea typeface="微软雅黑" panose="020B0503020204020204" charset="-122"/>
              </a:rPr>
              <a:t>is always up to something</a:t>
            </a:r>
            <a:endParaRPr lang="en-US" altLang="zh-CN" b="1" dirty="0" smtClean="0">
              <a:solidFill>
                <a:srgbClr val="FF0000"/>
              </a:solidFill>
              <a:latin typeface="微软雅黑" panose="020B0503020204020204" charset="-122"/>
              <a:ea typeface="微软雅黑" panose="020B0503020204020204" charset="-122"/>
            </a:endParaRPr>
          </a:p>
        </p:txBody>
      </p:sp>
      <p:sp>
        <p:nvSpPr>
          <p:cNvPr id="22" name="矩形 21"/>
          <p:cNvSpPr/>
          <p:nvPr/>
        </p:nvSpPr>
        <p:spPr>
          <a:xfrm>
            <a:off x="5857875" y="3314224"/>
            <a:ext cx="2247900" cy="645160"/>
          </a:xfrm>
          <a:prstGeom prst="rect">
            <a:avLst/>
          </a:prstGeom>
        </p:spPr>
        <p:txBody>
          <a:bodyPr wrap="square">
            <a:spAutoFit/>
          </a:bodyPr>
          <a:lstStyle/>
          <a:p>
            <a:pPr algn="just"/>
            <a:r>
              <a:rPr lang="en-US" altLang="zh-CN" b="1" dirty="0" smtClean="0">
                <a:solidFill>
                  <a:schemeClr val="tx1"/>
                </a:solidFill>
                <a:latin typeface="微软雅黑" panose="020B0503020204020204" charset="-122"/>
                <a:ea typeface="微软雅黑" panose="020B0503020204020204" charset="-122"/>
              </a:rPr>
              <a:t>is not so bad at all</a:t>
            </a:r>
            <a:endParaRPr lang="en-US" altLang="zh-CN" b="1" dirty="0" smtClean="0">
              <a:solidFill>
                <a:schemeClr val="tx1"/>
              </a:solidFill>
              <a:latin typeface="微软雅黑" panose="020B0503020204020204" charset="-122"/>
              <a:ea typeface="微软雅黑" panose="020B0503020204020204" charset="-122"/>
            </a:endParaRPr>
          </a:p>
        </p:txBody>
      </p:sp>
      <p:sp>
        <p:nvSpPr>
          <p:cNvPr id="18" name="矩形 3"/>
          <p:cNvSpPr>
            <a:spLocks noChangeArrowheads="1"/>
          </p:cNvSpPr>
          <p:nvPr/>
        </p:nvSpPr>
        <p:spPr bwMode="auto">
          <a:xfrm>
            <a:off x="598931" y="176118"/>
            <a:ext cx="2792999" cy="414020"/>
          </a:xfrm>
          <a:prstGeom prst="rect">
            <a:avLst/>
          </a:prstGeom>
        </p:spPr>
        <p:txBody>
          <a:bodyPr wrap="square">
            <a:spAutoFit/>
          </a:bodyPr>
          <a:lstStyle/>
          <a:p>
            <a:r>
              <a:rPr lang="en-US" altLang="zh-CN" sz="2100" b="1" kern="100" dirty="0">
                <a:solidFill>
                  <a:srgbClr val="093B5C"/>
                </a:solidFill>
                <a:latin typeface="微软雅黑" panose="020B0503020204020204" charset="-122"/>
                <a:ea typeface="微软雅黑" panose="020B0503020204020204" charset="-122"/>
                <a:cs typeface="Times New Roman" panose="02020603050405020304" pitchFamily="18" charset="0"/>
                <a:sym typeface="Impact" panose="020B0806030902050204" pitchFamily="34" charset="0"/>
              </a:rPr>
              <a:t>Plotting</a:t>
            </a:r>
            <a:endParaRPr lang="en-US" altLang="zh-CN" sz="2100" b="1" kern="100" dirty="0">
              <a:solidFill>
                <a:srgbClr val="093B5C"/>
              </a:solidFill>
              <a:latin typeface="微软雅黑" panose="020B0503020204020204" charset="-122"/>
              <a:ea typeface="微软雅黑" panose="020B0503020204020204" charset="-122"/>
              <a:cs typeface="Times New Roman" panose="02020603050405020304" pitchFamily="18" charset="0"/>
              <a:sym typeface="Impact" panose="020B0806030902050204" pitchFamily="34" charset="0"/>
            </a:endParaRPr>
          </a:p>
        </p:txBody>
      </p:sp>
      <p:sp>
        <p:nvSpPr>
          <p:cNvPr id="19" name="等腰三角形 18"/>
          <p:cNvSpPr/>
          <p:nvPr/>
        </p:nvSpPr>
        <p:spPr>
          <a:xfrm rot="5400000">
            <a:off x="233071" y="244131"/>
            <a:ext cx="297410" cy="256388"/>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rot="3780000">
            <a:off x="831533" y="1651159"/>
            <a:ext cx="2258378" cy="922020"/>
          </a:xfrm>
          <a:prstGeom prst="rect">
            <a:avLst/>
          </a:prstGeom>
        </p:spPr>
        <p:txBody>
          <a:bodyPr wrap="square">
            <a:spAutoFit/>
          </a:bodyPr>
          <a:p>
            <a:pPr algn="just"/>
            <a:r>
              <a:rPr lang="en-US" altLang="zh-CN" b="1" dirty="0" smtClean="0">
                <a:solidFill>
                  <a:srgbClr val="FF0000"/>
                </a:solidFill>
                <a:latin typeface="微软雅黑" panose="020B0503020204020204" charset="-122"/>
                <a:ea typeface="微软雅黑" panose="020B0503020204020204" charset="-122"/>
              </a:rPr>
              <a:t>ruining someone</a:t>
            </a:r>
            <a:r>
              <a:rPr lang="en-US" altLang="zh-CN" b="1" dirty="0" smtClean="0">
                <a:solidFill>
                  <a:srgbClr val="FF0000"/>
                </a:solidFill>
                <a:latin typeface="Calibri" panose="020F0502020204030204" pitchFamily="34" charset="0"/>
                <a:ea typeface="微软雅黑" panose="020B0503020204020204" charset="-122"/>
                <a:cs typeface="Calibri" panose="020F0502020204030204" pitchFamily="34" charset="0"/>
              </a:rPr>
              <a:t>’</a:t>
            </a:r>
            <a:r>
              <a:rPr lang="en-US" altLang="zh-CN" b="1" dirty="0" smtClean="0">
                <a:solidFill>
                  <a:srgbClr val="FF0000"/>
                </a:solidFill>
                <a:latin typeface="微软雅黑" panose="020B0503020204020204" charset="-122"/>
                <a:ea typeface="微软雅黑" panose="020B0503020204020204" charset="-122"/>
              </a:rPr>
              <a:t>s</a:t>
            </a:r>
            <a:endParaRPr lang="en-US" altLang="zh-CN" b="1" dirty="0" smtClean="0">
              <a:solidFill>
                <a:srgbClr val="FF0000"/>
              </a:solidFill>
              <a:latin typeface="微软雅黑" panose="020B0503020204020204" charset="-122"/>
              <a:ea typeface="微软雅黑" panose="020B0503020204020204" charset="-122"/>
            </a:endParaRPr>
          </a:p>
          <a:p>
            <a:pPr algn="just"/>
            <a:r>
              <a:rPr lang="en-US" altLang="zh-CN" b="1" dirty="0" smtClean="0">
                <a:solidFill>
                  <a:srgbClr val="FF0000"/>
                </a:solidFill>
                <a:latin typeface="微软雅黑" panose="020B0503020204020204" charset="-122"/>
                <a:ea typeface="微软雅黑" panose="020B0503020204020204" charset="-122"/>
              </a:rPr>
              <a:t> Valentine</a:t>
            </a:r>
            <a:r>
              <a:rPr lang="en-US" altLang="zh-CN" b="1" dirty="0" smtClean="0">
                <a:solidFill>
                  <a:srgbClr val="FF0000"/>
                </a:solidFill>
                <a:ea typeface="微软雅黑" panose="020B0503020204020204" charset="-122"/>
                <a:cs typeface="+mn-lt"/>
              </a:rPr>
              <a:t>’</a:t>
            </a:r>
            <a:r>
              <a:rPr lang="en-US" altLang="zh-CN" b="1" dirty="0" smtClean="0">
                <a:solidFill>
                  <a:srgbClr val="FF0000"/>
                </a:solidFill>
                <a:latin typeface="微软雅黑" panose="020B0503020204020204" charset="-122"/>
                <a:ea typeface="微软雅黑" panose="020B0503020204020204" charset="-122"/>
              </a:rPr>
              <a:t>s Day</a:t>
            </a:r>
            <a:endParaRPr lang="en-US" altLang="zh-CN" b="1" dirty="0" smtClean="0">
              <a:solidFill>
                <a:srgbClr val="FF0000"/>
              </a:solidFill>
              <a:latin typeface="微软雅黑" panose="020B0503020204020204" charset="-122"/>
              <a:ea typeface="微软雅黑" panose="020B0503020204020204" charset="-122"/>
            </a:endParaRPr>
          </a:p>
        </p:txBody>
      </p:sp>
      <p:sp>
        <p:nvSpPr>
          <p:cNvPr id="3" name="矩形 2"/>
          <p:cNvSpPr/>
          <p:nvPr/>
        </p:nvSpPr>
        <p:spPr>
          <a:xfrm>
            <a:off x="5857875" y="3914775"/>
            <a:ext cx="2247900" cy="922020"/>
          </a:xfrm>
          <a:prstGeom prst="rect">
            <a:avLst/>
          </a:prstGeom>
        </p:spPr>
        <p:txBody>
          <a:bodyPr wrap="square">
            <a:spAutoFit/>
          </a:bodyPr>
          <a:p>
            <a:pPr algn="just"/>
            <a:r>
              <a:rPr lang="en-US" altLang="zh-CN" b="1" dirty="0" smtClean="0">
                <a:solidFill>
                  <a:schemeClr val="tx1"/>
                </a:solidFill>
                <a:latin typeface="微软雅黑" panose="020B0503020204020204" charset="-122"/>
                <a:ea typeface="微软雅黑" panose="020B0503020204020204" charset="-122"/>
              </a:rPr>
              <a:t>helping someone on the special day</a:t>
            </a:r>
            <a:endParaRPr lang="en-US" altLang="zh-CN" b="1" dirty="0" smtClean="0">
              <a:solidFill>
                <a:schemeClr val="tx1"/>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1"/>
          <a:stretch>
            <a:fillRect/>
          </a:stretch>
        </p:blipFill>
        <p:spPr>
          <a:xfrm>
            <a:off x="6174581" y="259080"/>
            <a:ext cx="2207419" cy="2307431"/>
          </a:xfrm>
          <a:prstGeom prst="rect">
            <a:avLst/>
          </a:prstGeom>
        </p:spPr>
      </p:pic>
      <p:sp>
        <p:nvSpPr>
          <p:cNvPr id="6" name="文本框 5"/>
          <p:cNvSpPr txBox="1"/>
          <p:nvPr/>
        </p:nvSpPr>
        <p:spPr>
          <a:xfrm>
            <a:off x="683895" y="3723640"/>
            <a:ext cx="1808480" cy="1076325"/>
          </a:xfrm>
          <a:prstGeom prst="rect">
            <a:avLst/>
          </a:prstGeom>
          <a:noFill/>
        </p:spPr>
        <p:txBody>
          <a:bodyPr wrap="none" rtlCol="0">
            <a:spAutoFit/>
          </a:bodyPr>
          <a:p>
            <a:r>
              <a:rPr lang="zh-CN" altLang="en-US" sz="3200"/>
              <a:t>情节反转</a:t>
            </a:r>
            <a:endParaRPr lang="zh-CN" altLang="en-US" sz="3200"/>
          </a:p>
          <a:p>
            <a:r>
              <a:rPr lang="en-US" altLang="zh-CN" sz="3200"/>
              <a:t> How</a:t>
            </a:r>
            <a:r>
              <a:rPr lang="zh-CN" altLang="en-US" sz="3200"/>
              <a:t>？</a:t>
            </a:r>
            <a:endParaRPr lang="zh-CN" altLang="en-US" sz="3200"/>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35878" y="591724"/>
            <a:ext cx="8667441" cy="1066985"/>
            <a:chOff x="3797901" y="3251911"/>
            <a:chExt cx="4124130" cy="1322080"/>
          </a:xfrm>
        </p:grpSpPr>
        <p:sp>
          <p:nvSpPr>
            <p:cNvPr id="2" name="矩形: 圆角 1"/>
            <p:cNvSpPr/>
            <p:nvPr/>
          </p:nvSpPr>
          <p:spPr>
            <a:xfrm>
              <a:off x="3797901" y="3251911"/>
              <a:ext cx="4124130" cy="1322080"/>
            </a:xfrm>
            <a:prstGeom prst="roundRect">
              <a:avLst/>
            </a:prstGeom>
            <a:blipFill dpi="0" rotWithShape="1">
              <a:blip r:embed="rId1" cstate="email">
                <a:alphaModFix amt="30000"/>
                <a:extLst>
                  <a:ext uri="{BEBA8EAE-BF5A-486C-A8C5-ECC9F3942E4B}">
                    <a14:imgProps xmlns:a14="http://schemas.microsoft.com/office/drawing/2010/main">
                      <a14:imgLayer r:embed="rId2">
                        <a14:imgEffect>
                          <a14:artisticLightScreen trans="100000"/>
                        </a14:imgEffect>
                      </a14:imgLayer>
                    </a14:imgProps>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 name="文本框 2"/>
            <p:cNvSpPr txBox="1"/>
            <p:nvPr/>
          </p:nvSpPr>
          <p:spPr>
            <a:xfrm>
              <a:off x="3923201" y="3306503"/>
              <a:ext cx="3998830" cy="1028369"/>
            </a:xfrm>
            <a:prstGeom prst="rect">
              <a:avLst/>
            </a:prstGeom>
            <a:noFill/>
          </p:spPr>
          <p:txBody>
            <a:bodyPr wrap="square" rtlCol="0">
              <a:spAutoFit/>
            </a:bodyPr>
            <a:lstStyle/>
            <a:p>
              <a:r>
                <a:rPr lang="en-US" altLang="zh-CN" sz="2400" b="1" dirty="0">
                  <a:solidFill>
                    <a:srgbClr val="002060"/>
                  </a:solidFill>
                  <a:latin typeface="Times New Roman" panose="02020603050405020304" pitchFamily="18" charset="0"/>
                  <a:cs typeface="Times New Roman" panose="02020603050405020304" pitchFamily="18" charset="0"/>
                </a:rPr>
                <a:t>Para 1. The more I watched my next-door neighbor, </a:t>
              </a:r>
              <a:endParaRPr lang="en-US" altLang="zh-CN" sz="2400" b="1" dirty="0">
                <a:solidFill>
                  <a:srgbClr val="002060"/>
                </a:solidFill>
                <a:latin typeface="Times New Roman" panose="02020603050405020304" pitchFamily="18" charset="0"/>
                <a:cs typeface="Times New Roman" panose="02020603050405020304" pitchFamily="18" charset="0"/>
              </a:endParaRPr>
            </a:p>
            <a:p>
              <a:r>
                <a:rPr lang="en-US" altLang="zh-CN" sz="2400" b="1" dirty="0">
                  <a:solidFill>
                    <a:srgbClr val="002060"/>
                  </a:solidFill>
                  <a:latin typeface="Times New Roman" panose="02020603050405020304" pitchFamily="18" charset="0"/>
                  <a:cs typeface="Times New Roman" panose="02020603050405020304" pitchFamily="18" charset="0"/>
                </a:rPr>
                <a:t>the more confused I became.</a:t>
              </a:r>
              <a:endParaRPr lang="zh-CN" altLang="en-US" sz="2400" b="1" dirty="0">
                <a:solidFill>
                  <a:srgbClr val="002060"/>
                </a:solidFill>
                <a:latin typeface="Times New Roman" panose="02020603050405020304" pitchFamily="18" charset="0"/>
                <a:cs typeface="Times New Roman" panose="02020603050405020304" pitchFamily="18" charset="0"/>
              </a:endParaRPr>
            </a:p>
          </p:txBody>
        </p:sp>
      </p:grpSp>
      <p:sp>
        <p:nvSpPr>
          <p:cNvPr id="10" name="文本框 18"/>
          <p:cNvSpPr txBox="1"/>
          <p:nvPr/>
        </p:nvSpPr>
        <p:spPr>
          <a:xfrm>
            <a:off x="-760480" y="51408"/>
            <a:ext cx="6811010" cy="459105"/>
          </a:xfrm>
          <a:prstGeom prst="rect">
            <a:avLst/>
          </a:prstGeom>
          <a:noFill/>
        </p:spPr>
        <p:txBody>
          <a:bodyPr wrap="none" lIns="91376" tIns="45688" rIns="91376" bIns="45688" rtlCol="0">
            <a:spAutoFit/>
          </a:bodyPr>
          <a:lstStyle/>
          <a:p>
            <a:pPr algn="ctr"/>
            <a:r>
              <a:rPr lang="zh-CN" altLang="en-US" sz="2400" b="1" dirty="0" smtClean="0">
                <a:solidFill>
                  <a:srgbClr val="7030A0"/>
                </a:solidFill>
                <a:latin typeface="Times New Roman" panose="02020603050405020304" pitchFamily="18" charset="0"/>
                <a:ea typeface="微软雅黑" panose="020B0503020204020204" charset="-122"/>
                <a:cs typeface="Times New Roman" panose="02020603050405020304" pitchFamily="18" charset="0"/>
              </a:rPr>
              <a:t>从所给段首句找续写点并设计有效情节（</a:t>
            </a:r>
            <a:r>
              <a:rPr lang="en-US" altLang="zh-CN" sz="2400" b="1" dirty="0" smtClean="0">
                <a:solidFill>
                  <a:srgbClr val="7030A0"/>
                </a:solidFill>
                <a:latin typeface="Times New Roman" panose="02020603050405020304" pitchFamily="18" charset="0"/>
                <a:ea typeface="微软雅黑" panose="020B0503020204020204" charset="-122"/>
                <a:cs typeface="Times New Roman" panose="02020603050405020304" pitchFamily="18" charset="0"/>
              </a:rPr>
              <a:t>3 scenes)</a:t>
            </a:r>
            <a:endParaRPr lang="zh-CN" altLang="en-US" sz="2400" b="1" dirty="0" smtClean="0">
              <a:solidFill>
                <a:srgbClr val="7030A0"/>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4" name="组合 13"/>
          <p:cNvGrpSpPr/>
          <p:nvPr/>
        </p:nvGrpSpPr>
        <p:grpSpPr>
          <a:xfrm>
            <a:off x="128894" y="2750931"/>
            <a:ext cx="8667441" cy="1066985"/>
            <a:chOff x="3797901" y="3251911"/>
            <a:chExt cx="4124130" cy="1322080"/>
          </a:xfrm>
        </p:grpSpPr>
        <p:sp>
          <p:nvSpPr>
            <p:cNvPr id="15" name="矩形: 圆角 1"/>
            <p:cNvSpPr/>
            <p:nvPr/>
          </p:nvSpPr>
          <p:spPr>
            <a:xfrm>
              <a:off x="3797901" y="3251911"/>
              <a:ext cx="4124130" cy="1322080"/>
            </a:xfrm>
            <a:prstGeom prst="roundRect">
              <a:avLst/>
            </a:prstGeom>
            <a:blipFill dpi="0" rotWithShape="1">
              <a:blip r:embed="rId1" cstate="email">
                <a:alphaModFix amt="30000"/>
                <a:extLst>
                  <a:ext uri="{BEBA8EAE-BF5A-486C-A8C5-ECC9F3942E4B}">
                    <a14:imgProps xmlns:a14="http://schemas.microsoft.com/office/drawing/2010/main">
                      <a14:imgLayer r:embed="rId2">
                        <a14:imgEffect>
                          <a14:artisticLightScreen trans="100000"/>
                        </a14:imgEffect>
                      </a14:imgLayer>
                    </a14:imgProps>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6" name="文本框 2"/>
            <p:cNvSpPr txBox="1"/>
            <p:nvPr/>
          </p:nvSpPr>
          <p:spPr>
            <a:xfrm>
              <a:off x="3923201" y="3306502"/>
              <a:ext cx="3998830" cy="572040"/>
            </a:xfrm>
            <a:prstGeom prst="rect">
              <a:avLst/>
            </a:prstGeom>
            <a:noFill/>
          </p:spPr>
          <p:txBody>
            <a:bodyPr wrap="square" rtlCol="0">
              <a:spAutoFit/>
            </a:bodyPr>
            <a:lstStyle/>
            <a:p>
              <a:r>
                <a:rPr lang="en-US" altLang="zh-CN" sz="2400" b="1" dirty="0">
                  <a:solidFill>
                    <a:srgbClr val="002060"/>
                  </a:solidFill>
                  <a:latin typeface="Times New Roman" panose="02020603050405020304" pitchFamily="18" charset="0"/>
                  <a:cs typeface="Times New Roman" panose="02020603050405020304" pitchFamily="18" charset="0"/>
                </a:rPr>
                <a:t>Para 2. I stood there, not quite believing what I was hearing.</a:t>
              </a:r>
              <a:endParaRPr lang="zh-CN" altLang="en-US" sz="2400" b="1" dirty="0">
                <a:solidFill>
                  <a:srgbClr val="002060"/>
                </a:solidFill>
                <a:latin typeface="Times New Roman" panose="02020603050405020304" pitchFamily="18" charset="0"/>
                <a:cs typeface="Times New Roman" panose="02020603050405020304" pitchFamily="18" charset="0"/>
              </a:endParaRPr>
            </a:p>
          </p:txBody>
        </p:sp>
      </p:grpSp>
      <p:sp>
        <p:nvSpPr>
          <p:cNvPr id="17" name="矩形 16"/>
          <p:cNvSpPr/>
          <p:nvPr/>
        </p:nvSpPr>
        <p:spPr>
          <a:xfrm>
            <a:off x="971600" y="1474276"/>
            <a:ext cx="7395711" cy="1200278"/>
          </a:xfrm>
          <a:prstGeom prst="rect">
            <a:avLst/>
          </a:prstGeom>
          <a:pattFill prst="pct10">
            <a:fgClr>
              <a:schemeClr val="accent6">
                <a:lumMod val="40000"/>
                <a:lumOff val="60000"/>
              </a:schemeClr>
            </a:fgClr>
            <a:bgClr>
              <a:schemeClr val="bg1"/>
            </a:bgClr>
          </a:pattFill>
        </p:spPr>
        <p:txBody>
          <a:bodyPr wrap="square" lIns="91376" tIns="45688" rIns="91376" bIns="45688">
            <a:spAutoFit/>
          </a:bodyPr>
          <a:lstStyle/>
          <a:p>
            <a:pPr marL="456565" indent="-456565">
              <a:buFont typeface="Wingdings" panose="05000000000000000000" pitchFamily="2" charset="2"/>
              <a:buChar char="p"/>
            </a:pPr>
            <a:r>
              <a:rPr lang="en-US" altLang="zh-CN" sz="2400" dirty="0">
                <a:solidFill>
                  <a:srgbClr val="002060"/>
                </a:solidFill>
                <a:latin typeface="Times New Roman" panose="02020603050405020304" pitchFamily="18" charset="0"/>
                <a:cs typeface="Times New Roman" panose="02020603050405020304" pitchFamily="18" charset="0"/>
              </a:rPr>
              <a:t>What did I watch?</a:t>
            </a:r>
            <a:endParaRPr lang="en-US" altLang="zh-CN" sz="2400" dirty="0">
              <a:solidFill>
                <a:srgbClr val="002060"/>
              </a:solidFill>
              <a:latin typeface="Times New Roman" panose="02020603050405020304" pitchFamily="18" charset="0"/>
              <a:cs typeface="Times New Roman" panose="02020603050405020304" pitchFamily="18" charset="0"/>
            </a:endParaRPr>
          </a:p>
          <a:p>
            <a:pPr marL="456565" indent="-456565">
              <a:buFont typeface="Wingdings" panose="05000000000000000000" pitchFamily="2" charset="2"/>
              <a:buChar char="p"/>
            </a:pPr>
            <a:r>
              <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rPr>
              <a:t>Why did “I” become more confused?</a:t>
            </a:r>
            <a:endPar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endParaRPr>
          </a:p>
          <a:p>
            <a:pPr marL="456565" indent="-456565">
              <a:buFont typeface="Wingdings" panose="05000000000000000000" pitchFamily="2" charset="2"/>
              <a:buChar char="p"/>
            </a:pPr>
            <a:r>
              <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rPr>
              <a:t> </a:t>
            </a:r>
            <a:endPar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endParaRPr>
          </a:p>
        </p:txBody>
      </p:sp>
      <p:cxnSp>
        <p:nvCxnSpPr>
          <p:cNvPr id="5" name="直接连接符 4"/>
          <p:cNvCxnSpPr/>
          <p:nvPr/>
        </p:nvCxnSpPr>
        <p:spPr>
          <a:xfrm>
            <a:off x="880393" y="1426770"/>
            <a:ext cx="1763486" cy="10884"/>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383868" y="3256647"/>
            <a:ext cx="4788532"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411853" y="2209132"/>
            <a:ext cx="3785368" cy="707821"/>
          </a:xfrm>
          <a:prstGeom prst="rect">
            <a:avLst/>
          </a:prstGeom>
          <a:pattFill prst="pct10">
            <a:fgClr>
              <a:schemeClr val="accent6">
                <a:lumMod val="40000"/>
                <a:lumOff val="60000"/>
              </a:schemeClr>
            </a:fgClr>
            <a:bgClr>
              <a:schemeClr val="bg1"/>
            </a:bgClr>
          </a:pattFill>
        </p:spPr>
        <p:txBody>
          <a:bodyPr wrap="square" lIns="91376" tIns="45688" rIns="91376" bIns="45688">
            <a:spAutoFit/>
          </a:bodyPr>
          <a:lstStyle/>
          <a:p>
            <a:pPr marL="342900" indent="-342900">
              <a:buFont typeface="Arial" panose="020B0604020202020204" pitchFamily="34" charset="0"/>
              <a:buChar char="•"/>
            </a:pPr>
            <a:r>
              <a:rPr lang="en-US" altLang="zh-CN"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“I” refused to help him first.</a:t>
            </a:r>
            <a:endParaRPr lang="en-US" altLang="zh-CN"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pPr marL="342900" indent="-342900">
              <a:buFont typeface="Arial" panose="020B0604020202020204" pitchFamily="34" charset="0"/>
              <a:buChar char="•"/>
            </a:pPr>
            <a:r>
              <a:rPr lang="en-US" altLang="zh-CN"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He explained something to me.</a:t>
            </a:r>
            <a:endParaRPr lang="zh-CN" altLang="en-US"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9" name="矩形 28"/>
          <p:cNvSpPr/>
          <p:nvPr/>
        </p:nvSpPr>
        <p:spPr>
          <a:xfrm>
            <a:off x="1118284" y="3435847"/>
            <a:ext cx="7321764" cy="1198880"/>
          </a:xfrm>
          <a:prstGeom prst="rect">
            <a:avLst/>
          </a:prstGeom>
          <a:pattFill prst="pct10">
            <a:fgClr>
              <a:schemeClr val="accent6">
                <a:lumMod val="40000"/>
                <a:lumOff val="60000"/>
              </a:schemeClr>
            </a:fgClr>
            <a:bgClr>
              <a:schemeClr val="bg1"/>
            </a:bgClr>
          </a:pattFill>
        </p:spPr>
        <p:txBody>
          <a:bodyPr wrap="square" lIns="91376" tIns="45688" rIns="91376" bIns="45688">
            <a:spAutoFit/>
          </a:bodyPr>
          <a:lstStyle/>
          <a:p>
            <a:pPr marL="456565" indent="-456565">
              <a:buFont typeface="Wingdings" panose="05000000000000000000" pitchFamily="2" charset="2"/>
              <a:buChar char="p"/>
            </a:pPr>
            <a:r>
              <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rPr>
              <a:t>How did “I” feel after I heard his explanation?</a:t>
            </a:r>
            <a:endPar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endParaRPr>
          </a:p>
          <a:p>
            <a:pPr marL="456565" indent="-456565">
              <a:buFont typeface="Wingdings" panose="05000000000000000000" pitchFamily="2" charset="2"/>
              <a:buChar char="p"/>
            </a:pPr>
            <a:r>
              <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rPr>
              <a:t>What did “we” do together?</a:t>
            </a:r>
            <a:endPar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endParaRPr>
          </a:p>
          <a:p>
            <a:pPr marL="456565" indent="-456565">
              <a:buFont typeface="Wingdings" panose="05000000000000000000" pitchFamily="2" charset="2"/>
              <a:buChar char="p"/>
            </a:pPr>
            <a:r>
              <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rPr>
              <a:t>Lesson gained</a:t>
            </a:r>
            <a:endParaRPr lang="zh-CN" altLang="en-US" sz="2400" dirty="0">
              <a:solidFill>
                <a:srgbClr val="002060"/>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39" name="组合 38"/>
          <p:cNvGrpSpPr/>
          <p:nvPr/>
        </p:nvGrpSpPr>
        <p:grpSpPr>
          <a:xfrm>
            <a:off x="6433187" y="153948"/>
            <a:ext cx="2606675" cy="2129770"/>
            <a:chOff x="8345715" y="203200"/>
            <a:chExt cx="3475567" cy="3664720"/>
          </a:xfrm>
        </p:grpSpPr>
        <p:sp>
          <p:nvSpPr>
            <p:cNvPr id="37" name="矩形 36"/>
            <p:cNvSpPr/>
            <p:nvPr/>
          </p:nvSpPr>
          <p:spPr>
            <a:xfrm>
              <a:off x="8513355" y="762638"/>
              <a:ext cx="3307927" cy="2062927"/>
            </a:xfrm>
            <a:prstGeom prst="rect">
              <a:avLst/>
            </a:prstGeom>
            <a:noFill/>
          </p:spPr>
          <p:txBody>
            <a:bodyPr wrap="square">
              <a:spAutoFit/>
            </a:bodyPr>
            <a:lstStyle/>
            <a:p>
              <a:pPr algn="ctr"/>
              <a:r>
                <a:rPr lang="zh-CN" altLang="en-US"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动作描写</a:t>
              </a:r>
              <a:endParaRPr lang="zh-CN" altLang="en-US"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心理描写</a:t>
              </a:r>
              <a:endPar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适当的有效对话</a:t>
              </a:r>
              <a:endPar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8" name="爆炸形 1 37"/>
            <p:cNvSpPr/>
            <p:nvPr/>
          </p:nvSpPr>
          <p:spPr>
            <a:xfrm>
              <a:off x="8345715" y="203200"/>
              <a:ext cx="3382732" cy="3664720"/>
            </a:xfrm>
            <a:prstGeom prst="irregularSeal1">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cxnSp>
        <p:nvCxnSpPr>
          <p:cNvPr id="24" name="直接箭头连接符 23"/>
          <p:cNvCxnSpPr/>
          <p:nvPr/>
        </p:nvCxnSpPr>
        <p:spPr>
          <a:xfrm flipV="1">
            <a:off x="4860033" y="2400386"/>
            <a:ext cx="557896" cy="516579"/>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771802" y="1065134"/>
            <a:ext cx="1224136" cy="1438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71600" y="2201394"/>
            <a:ext cx="3642344" cy="461665"/>
          </a:xfrm>
          <a:prstGeom prst="rect">
            <a:avLst/>
          </a:prstGeom>
        </p:spPr>
        <p:txBody>
          <a:bodyPr wrap="none" lIns="91426" tIns="45713" rIns="91426" bIns="45713">
            <a:spAutoFit/>
          </a:bodyPr>
          <a:lstStyle/>
          <a:p>
            <a:pPr marL="456565" indent="-456565">
              <a:buFont typeface="Wingdings" panose="05000000000000000000" pitchFamily="2" charset="2"/>
              <a:buChar char="p"/>
            </a:pPr>
            <a:r>
              <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rPr>
              <a:t>What would he explain?</a:t>
            </a:r>
            <a:endParaRPr lang="zh-CN" altLang="en-US" sz="2400" dirty="0">
              <a:solidFill>
                <a:srgbClr val="002060"/>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1000"/>
                                        <p:tgtEl>
                                          <p:spTgt spid="24"/>
                                        </p:tgtEl>
                                      </p:cBhvr>
                                    </p:animEffect>
                                    <p:anim calcmode="lin" valueType="num">
                                      <p:cBhvr>
                                        <p:cTn id="36" dur="1000" fill="hold"/>
                                        <p:tgtEl>
                                          <p:spTgt spid="24"/>
                                        </p:tgtEl>
                                        <p:attrNameLst>
                                          <p:attrName>ppt_x</p:attrName>
                                        </p:attrNameLst>
                                      </p:cBhvr>
                                      <p:tavLst>
                                        <p:tav tm="0">
                                          <p:val>
                                            <p:strVal val="#ppt_x"/>
                                          </p:val>
                                        </p:tav>
                                        <p:tav tm="100000">
                                          <p:val>
                                            <p:strVal val="#ppt_x"/>
                                          </p:val>
                                        </p:tav>
                                      </p:tavLst>
                                    </p:anim>
                                    <p:anim calcmode="lin" valueType="num">
                                      <p:cBhvr>
                                        <p:cTn id="3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1000"/>
                                        <p:tgtEl>
                                          <p:spTgt spid="29"/>
                                        </p:tgtEl>
                                      </p:cBhvr>
                                    </p:animEffect>
                                    <p:anim calcmode="lin" valueType="num">
                                      <p:cBhvr>
                                        <p:cTn id="57" dur="1000" fill="hold"/>
                                        <p:tgtEl>
                                          <p:spTgt spid="29"/>
                                        </p:tgtEl>
                                        <p:attrNameLst>
                                          <p:attrName>ppt_x</p:attrName>
                                        </p:attrNameLst>
                                      </p:cBhvr>
                                      <p:tavLst>
                                        <p:tav tm="0">
                                          <p:val>
                                            <p:strVal val="#ppt_x"/>
                                          </p:val>
                                        </p:tav>
                                        <p:tav tm="100000">
                                          <p:val>
                                            <p:strVal val="#ppt_x"/>
                                          </p:val>
                                        </p:tav>
                                      </p:tavLst>
                                    </p:anim>
                                    <p:anim calcmode="lin" valueType="num">
                                      <p:cBhvr>
                                        <p:cTn id="58"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barn(inVertical)">
                                      <p:cBhvr>
                                        <p:cTn id="6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7" grpId="0" bldLvl="0" animBg="1"/>
      <p:bldP spid="29" grpId="0" bldLvl="0" animBg="1"/>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518410"/>
            <a:ext cx="8856983" cy="4625090"/>
          </a:xfrm>
        </p:spPr>
        <p:txBody>
          <a:bodyPr/>
          <a:lstStyle/>
          <a:p>
            <a:pPr marL="228600" indent="-228600">
              <a:buAutoNum type="arabicPeriod"/>
            </a:pPr>
            <a:r>
              <a:rPr lang="zh-CN" altLang="en-US" sz="2000" dirty="0" smtClean="0"/>
              <a:t>他忙于</a:t>
            </a:r>
            <a:r>
              <a:rPr lang="zh-CN" altLang="en-US" sz="2000" dirty="0" smtClean="0">
                <a:solidFill>
                  <a:srgbClr val="2E3033"/>
                </a:solidFill>
              </a:rPr>
              <a:t>在卡片盒</a:t>
            </a:r>
            <a:r>
              <a:rPr lang="zh-CN" altLang="en-US" sz="2000" dirty="0">
                <a:solidFill>
                  <a:srgbClr val="2E3033"/>
                </a:solidFill>
              </a:rPr>
              <a:t>里翻</a:t>
            </a:r>
            <a:r>
              <a:rPr lang="zh-CN" altLang="en-US" sz="2000" dirty="0" smtClean="0">
                <a:solidFill>
                  <a:srgbClr val="2E3033"/>
                </a:solidFill>
              </a:rPr>
              <a:t>找，汗水</a:t>
            </a:r>
            <a:r>
              <a:rPr lang="zh-CN" altLang="en-US" sz="2000" dirty="0">
                <a:solidFill>
                  <a:srgbClr val="2E3033"/>
                </a:solidFill>
              </a:rPr>
              <a:t>从脸上</a:t>
            </a:r>
            <a:r>
              <a:rPr lang="zh-CN" altLang="en-US" sz="2000" dirty="0" smtClean="0">
                <a:solidFill>
                  <a:srgbClr val="2E3033"/>
                </a:solidFill>
              </a:rPr>
              <a:t>滴下来。</a:t>
            </a:r>
            <a:endParaRPr lang="en-US" altLang="zh-CN" sz="2000" dirty="0" smtClean="0">
              <a:solidFill>
                <a:srgbClr val="2E3033"/>
              </a:solidFill>
            </a:endParaRPr>
          </a:p>
          <a:p>
            <a:pPr marL="0" indent="0">
              <a:buNone/>
            </a:pPr>
            <a:r>
              <a:rPr lang="en-US" altLang="zh-CN" sz="2000" dirty="0" smtClean="0">
                <a:solidFill>
                  <a:srgbClr val="2E3033"/>
                </a:solidFill>
              </a:rPr>
              <a:t>2.</a:t>
            </a:r>
            <a:r>
              <a:rPr lang="zh-CN" altLang="en-US" sz="2000" dirty="0" smtClean="0">
                <a:solidFill>
                  <a:srgbClr val="2E3033"/>
                </a:solidFill>
              </a:rPr>
              <a:t> “快来帮我”，他催促道。</a:t>
            </a:r>
            <a:endParaRPr lang="en-US" altLang="zh-CN" sz="2000" dirty="0" smtClean="0">
              <a:solidFill>
                <a:srgbClr val="2E3033"/>
              </a:solidFill>
            </a:endParaRPr>
          </a:p>
          <a:p>
            <a:pPr marL="0" indent="0">
              <a:buNone/>
            </a:pPr>
            <a:r>
              <a:rPr lang="en-US" altLang="zh-CN" sz="2000" dirty="0" smtClean="0">
                <a:solidFill>
                  <a:srgbClr val="2E3033"/>
                </a:solidFill>
              </a:rPr>
              <a:t>3. </a:t>
            </a:r>
            <a:r>
              <a:rPr lang="zh-CN" altLang="en-US" sz="2000" dirty="0" smtClean="0">
                <a:solidFill>
                  <a:srgbClr val="2E3033"/>
                </a:solidFill>
              </a:rPr>
              <a:t>我</a:t>
            </a:r>
            <a:r>
              <a:rPr lang="zh-CN" altLang="en-US" sz="2000" dirty="0">
                <a:solidFill>
                  <a:srgbClr val="2E3033"/>
                </a:solidFill>
              </a:rPr>
              <a:t>眨了眨眼，但不回答</a:t>
            </a:r>
            <a:r>
              <a:rPr lang="zh-CN" altLang="en-US" sz="2000" dirty="0" smtClean="0">
                <a:solidFill>
                  <a:srgbClr val="2E3033"/>
                </a:solidFill>
              </a:rPr>
              <a:t>。</a:t>
            </a:r>
            <a:endParaRPr lang="en-US" altLang="zh-CN" sz="2000" dirty="0" smtClean="0">
              <a:solidFill>
                <a:srgbClr val="2E3033"/>
              </a:solidFill>
            </a:endParaRPr>
          </a:p>
          <a:p>
            <a:pPr marL="0" indent="0">
              <a:buNone/>
            </a:pPr>
            <a:r>
              <a:rPr lang="en-US" altLang="zh-CN" sz="2000" dirty="0" smtClean="0">
                <a:solidFill>
                  <a:srgbClr val="2E3033"/>
                </a:solidFill>
              </a:rPr>
              <a:t>4. </a:t>
            </a:r>
            <a:r>
              <a:rPr lang="zh-CN" altLang="en-US" sz="2000" dirty="0" smtClean="0">
                <a:solidFill>
                  <a:srgbClr val="2E3033"/>
                </a:solidFill>
              </a:rPr>
              <a:t>我皱了皱眉</a:t>
            </a:r>
            <a:r>
              <a:rPr lang="en-US" altLang="zh-CN" sz="2000" dirty="0" smtClean="0">
                <a:solidFill>
                  <a:srgbClr val="2E3033"/>
                </a:solidFill>
              </a:rPr>
              <a:t>,</a:t>
            </a:r>
            <a:r>
              <a:rPr lang="zh-CN" altLang="en-US" sz="2000" dirty="0" smtClean="0">
                <a:solidFill>
                  <a:srgbClr val="2E3033"/>
                </a:solidFill>
              </a:rPr>
              <a:t>冷冷地指责他不该捉弄新同学。</a:t>
            </a:r>
            <a:endParaRPr lang="en-US" altLang="zh-CN" sz="2000" dirty="0" smtClean="0">
              <a:solidFill>
                <a:srgbClr val="2E3033"/>
              </a:solidFill>
            </a:endParaRPr>
          </a:p>
          <a:p>
            <a:pPr marL="0" indent="0">
              <a:buNone/>
            </a:pPr>
            <a:endParaRPr lang="en-US" altLang="zh-CN" sz="2000" dirty="0">
              <a:solidFill>
                <a:srgbClr val="2E3033"/>
              </a:solidFill>
            </a:endParaRPr>
          </a:p>
          <a:p>
            <a:pPr marL="0" indent="0">
              <a:buNone/>
            </a:pPr>
            <a:r>
              <a:rPr lang="en-US" altLang="zh-CN" sz="2000" dirty="0" smtClean="0">
                <a:solidFill>
                  <a:srgbClr val="2E3033"/>
                </a:solidFill>
              </a:rPr>
              <a:t>5. </a:t>
            </a:r>
            <a:r>
              <a:rPr lang="zh-CN" altLang="en-US" sz="2000" dirty="0">
                <a:solidFill>
                  <a:srgbClr val="2E3033"/>
                </a:solidFill>
              </a:rPr>
              <a:t>他</a:t>
            </a:r>
            <a:r>
              <a:rPr lang="zh-CN" altLang="en-US" sz="2000" dirty="0" smtClean="0">
                <a:solidFill>
                  <a:srgbClr val="2E3033"/>
                </a:solidFill>
              </a:rPr>
              <a:t>拼命</a:t>
            </a:r>
            <a:r>
              <a:rPr lang="zh-CN" altLang="en-US" sz="2000" dirty="0">
                <a:solidFill>
                  <a:srgbClr val="2E3033"/>
                </a:solidFill>
              </a:rPr>
              <a:t>向</a:t>
            </a:r>
            <a:r>
              <a:rPr lang="zh-CN" altLang="en-US" sz="2000" dirty="0" smtClean="0">
                <a:solidFill>
                  <a:srgbClr val="2E3033"/>
                </a:solidFill>
              </a:rPr>
              <a:t>我</a:t>
            </a:r>
            <a:r>
              <a:rPr lang="zh-CN" altLang="en-US" sz="2000" dirty="0">
                <a:solidFill>
                  <a:srgbClr val="2E3033"/>
                </a:solidFill>
              </a:rPr>
              <a:t>解释</a:t>
            </a:r>
            <a:r>
              <a:rPr lang="zh-CN" altLang="en-US" sz="2000" dirty="0" smtClean="0">
                <a:solidFill>
                  <a:srgbClr val="2E3033"/>
                </a:solidFill>
              </a:rPr>
              <a:t>。</a:t>
            </a:r>
            <a:endParaRPr lang="en-US" altLang="zh-CN" sz="2000" dirty="0" smtClean="0">
              <a:solidFill>
                <a:srgbClr val="2E3033"/>
              </a:solidFill>
            </a:endParaRPr>
          </a:p>
          <a:p>
            <a:endParaRPr lang="en-US" altLang="zh-CN" sz="2000" dirty="0" smtClean="0">
              <a:solidFill>
                <a:srgbClr val="2E3033"/>
              </a:solidFill>
            </a:endParaRPr>
          </a:p>
        </p:txBody>
      </p:sp>
      <p:sp>
        <p:nvSpPr>
          <p:cNvPr id="7" name="矩形 6"/>
          <p:cNvSpPr/>
          <p:nvPr/>
        </p:nvSpPr>
        <p:spPr>
          <a:xfrm>
            <a:off x="3673707" y="1584907"/>
            <a:ext cx="4968552" cy="492443"/>
          </a:xfrm>
          <a:prstGeom prst="rect">
            <a:avLst/>
          </a:prstGeom>
        </p:spPr>
        <p:txBody>
          <a:bodyPr wrap="square">
            <a:spAutoFit/>
          </a:bodyPr>
          <a:lstStyle/>
          <a:p>
            <a:pPr lvl="0" defTabSz="685165">
              <a:lnSpc>
                <a:spcPct val="130000"/>
              </a:lnSpc>
              <a:spcAft>
                <a:spcPts val="750"/>
              </a:spcAft>
            </a:pPr>
            <a:r>
              <a:rPr lang="en-US" altLang="zh-CN" sz="2000" spc="113" noProof="1">
                <a:solidFill>
                  <a:srgbClr val="FF0000"/>
                </a:solidFill>
                <a:sym typeface="+mn-ea"/>
              </a:rPr>
              <a:t>I blinked but gave no reply.</a:t>
            </a:r>
            <a:endParaRPr lang="zh-CN" altLang="en-US" sz="2000" spc="113" noProof="1">
              <a:solidFill>
                <a:srgbClr val="FF0000"/>
              </a:solidFill>
              <a:sym typeface="+mn-ea"/>
            </a:endParaRPr>
          </a:p>
        </p:txBody>
      </p:sp>
      <p:sp>
        <p:nvSpPr>
          <p:cNvPr id="8" name="矩形 7"/>
          <p:cNvSpPr/>
          <p:nvPr/>
        </p:nvSpPr>
        <p:spPr>
          <a:xfrm>
            <a:off x="343661" y="771550"/>
            <a:ext cx="8712968" cy="400110"/>
          </a:xfrm>
          <a:prstGeom prst="rect">
            <a:avLst/>
          </a:prstGeom>
        </p:spPr>
        <p:txBody>
          <a:bodyPr wrap="square">
            <a:spAutoFit/>
          </a:bodyPr>
          <a:lstStyle/>
          <a:p>
            <a:r>
              <a:rPr lang="en-US" altLang="zh-CN" sz="2000" dirty="0">
                <a:solidFill>
                  <a:srgbClr val="FF0000"/>
                </a:solidFill>
              </a:rPr>
              <a:t>Sweat trickled down his face as he </a:t>
            </a:r>
            <a:r>
              <a:rPr lang="en-US" altLang="zh-CN" sz="2000" dirty="0" smtClean="0">
                <a:solidFill>
                  <a:srgbClr val="FF0000"/>
                </a:solidFill>
              </a:rPr>
              <a:t>dug in the card </a:t>
            </a:r>
            <a:r>
              <a:rPr lang="en-US" altLang="zh-CN" sz="2000" dirty="0">
                <a:solidFill>
                  <a:srgbClr val="FF0000"/>
                </a:solidFill>
              </a:rPr>
              <a:t>boxes.</a:t>
            </a:r>
            <a:endParaRPr lang="zh-CN" altLang="en-US" sz="2000" dirty="0">
              <a:solidFill>
                <a:srgbClr val="FF0000"/>
              </a:solidFill>
            </a:endParaRPr>
          </a:p>
        </p:txBody>
      </p:sp>
      <p:sp>
        <p:nvSpPr>
          <p:cNvPr id="9" name="矩形 8"/>
          <p:cNvSpPr/>
          <p:nvPr/>
        </p:nvSpPr>
        <p:spPr>
          <a:xfrm>
            <a:off x="3613188" y="1164190"/>
            <a:ext cx="4824536" cy="400110"/>
          </a:xfrm>
          <a:prstGeom prst="rect">
            <a:avLst/>
          </a:prstGeom>
        </p:spPr>
        <p:txBody>
          <a:bodyPr wrap="square">
            <a:spAutoFit/>
          </a:bodyPr>
          <a:lstStyle/>
          <a:p>
            <a:r>
              <a:rPr lang="en-US" altLang="zh-CN" sz="2000" dirty="0">
                <a:solidFill>
                  <a:srgbClr val="FF0000"/>
                </a:solidFill>
              </a:rPr>
              <a:t>Come and help me, "he urged.</a:t>
            </a:r>
            <a:endParaRPr lang="zh-CN" altLang="en-US" sz="2000" dirty="0">
              <a:solidFill>
                <a:srgbClr val="FF0000"/>
              </a:solidFill>
            </a:endParaRPr>
          </a:p>
        </p:txBody>
      </p:sp>
      <p:sp>
        <p:nvSpPr>
          <p:cNvPr id="10" name="矩形 9"/>
          <p:cNvSpPr/>
          <p:nvPr/>
        </p:nvSpPr>
        <p:spPr>
          <a:xfrm>
            <a:off x="338229" y="2427734"/>
            <a:ext cx="8280920" cy="400110"/>
          </a:xfrm>
          <a:prstGeom prst="rect">
            <a:avLst/>
          </a:prstGeom>
        </p:spPr>
        <p:txBody>
          <a:bodyPr wrap="square">
            <a:spAutoFit/>
          </a:bodyPr>
          <a:lstStyle/>
          <a:p>
            <a:r>
              <a:rPr lang="en-US" altLang="zh-CN" sz="2000" dirty="0">
                <a:solidFill>
                  <a:srgbClr val="FF0000"/>
                </a:solidFill>
              </a:rPr>
              <a:t>I frowned and </a:t>
            </a:r>
            <a:r>
              <a:rPr lang="en-US" altLang="zh-CN" sz="2000" dirty="0" smtClean="0">
                <a:solidFill>
                  <a:srgbClr val="FF0000"/>
                </a:solidFill>
              </a:rPr>
              <a:t>scolded him coldly  </a:t>
            </a:r>
            <a:r>
              <a:rPr lang="en-US" altLang="zh-CN" sz="2000" dirty="0">
                <a:solidFill>
                  <a:srgbClr val="FF0000"/>
                </a:solidFill>
              </a:rPr>
              <a:t>for playing tricks on the new student.</a:t>
            </a:r>
            <a:endParaRPr lang="zh-CN" altLang="en-US" sz="2000" dirty="0">
              <a:solidFill>
                <a:srgbClr val="FF0000"/>
              </a:solidFill>
            </a:endParaRPr>
          </a:p>
        </p:txBody>
      </p:sp>
      <p:sp>
        <p:nvSpPr>
          <p:cNvPr id="11" name="矩形 10"/>
          <p:cNvSpPr/>
          <p:nvPr/>
        </p:nvSpPr>
        <p:spPr>
          <a:xfrm>
            <a:off x="2600305" y="3003798"/>
            <a:ext cx="5832648" cy="400110"/>
          </a:xfrm>
          <a:prstGeom prst="rect">
            <a:avLst/>
          </a:prstGeom>
        </p:spPr>
        <p:txBody>
          <a:bodyPr wrap="square">
            <a:spAutoFit/>
          </a:bodyPr>
          <a:lstStyle/>
          <a:p>
            <a:r>
              <a:rPr lang="en-US" altLang="zh-CN" sz="2000" dirty="0">
                <a:solidFill>
                  <a:srgbClr val="FF0000"/>
                </a:solidFill>
              </a:rPr>
              <a:t>He tried hard to explain to </a:t>
            </a:r>
            <a:r>
              <a:rPr lang="en-US" altLang="zh-CN" sz="2000" dirty="0" smtClean="0">
                <a:solidFill>
                  <a:srgbClr val="FF0000"/>
                </a:solidFill>
              </a:rPr>
              <a:t>me desperately.</a:t>
            </a:r>
            <a:endParaRPr lang="zh-CN" altLang="en-US"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35878" y="444830"/>
            <a:ext cx="8667441" cy="1213847"/>
            <a:chOff x="3797901" y="3069937"/>
            <a:chExt cx="4124130" cy="1504054"/>
          </a:xfrm>
        </p:grpSpPr>
        <p:sp>
          <p:nvSpPr>
            <p:cNvPr id="2" name="矩形: 圆角 1"/>
            <p:cNvSpPr/>
            <p:nvPr/>
          </p:nvSpPr>
          <p:spPr>
            <a:xfrm>
              <a:off x="3797901" y="3251911"/>
              <a:ext cx="4124130" cy="1322080"/>
            </a:xfrm>
            <a:prstGeom prst="roundRect">
              <a:avLst/>
            </a:prstGeom>
            <a:blipFill dpi="0" rotWithShape="1">
              <a:blip r:embed="rId1" cstate="email">
                <a:alphaModFix amt="30000"/>
                <a:extLst>
                  <a:ext uri="{BEBA8EAE-BF5A-486C-A8C5-ECC9F3942E4B}">
                    <a14:imgProps xmlns:a14="http://schemas.microsoft.com/office/drawing/2010/main">
                      <a14:imgLayer r:embed="rId2">
                        <a14:imgEffect>
                          <a14:artisticLightScreen trans="100000"/>
                        </a14:imgEffect>
                      </a14:imgLayer>
                    </a14:imgProps>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3" name="文本框 2"/>
            <p:cNvSpPr txBox="1"/>
            <p:nvPr/>
          </p:nvSpPr>
          <p:spPr>
            <a:xfrm>
              <a:off x="3846657" y="3069937"/>
              <a:ext cx="3998830" cy="1028368"/>
            </a:xfrm>
            <a:prstGeom prst="rect">
              <a:avLst/>
            </a:prstGeom>
            <a:noFill/>
          </p:spPr>
          <p:txBody>
            <a:bodyPr wrap="square" rtlCol="0">
              <a:spAutoFit/>
            </a:bodyPr>
            <a:lstStyle/>
            <a:p>
              <a:r>
                <a:rPr lang="en-US" altLang="zh-CN" sz="2400" b="1" dirty="0">
                  <a:solidFill>
                    <a:srgbClr val="002060"/>
                  </a:solidFill>
                  <a:latin typeface="Times New Roman" panose="02020603050405020304" pitchFamily="18" charset="0"/>
                  <a:cs typeface="Times New Roman" panose="02020603050405020304" pitchFamily="18" charset="0"/>
                </a:rPr>
                <a:t>Para 1. The more I watched my next-door neighbor, </a:t>
              </a:r>
              <a:endParaRPr lang="en-US" altLang="zh-CN" sz="2400" b="1" dirty="0">
                <a:solidFill>
                  <a:srgbClr val="002060"/>
                </a:solidFill>
                <a:latin typeface="Times New Roman" panose="02020603050405020304" pitchFamily="18" charset="0"/>
                <a:cs typeface="Times New Roman" panose="02020603050405020304" pitchFamily="18" charset="0"/>
              </a:endParaRPr>
            </a:p>
            <a:p>
              <a:r>
                <a:rPr lang="en-US" altLang="zh-CN" sz="2400" b="1" dirty="0">
                  <a:solidFill>
                    <a:srgbClr val="002060"/>
                  </a:solidFill>
                  <a:latin typeface="Times New Roman" panose="02020603050405020304" pitchFamily="18" charset="0"/>
                  <a:cs typeface="Times New Roman" panose="02020603050405020304" pitchFamily="18" charset="0"/>
                </a:rPr>
                <a:t>the more confused I became.</a:t>
              </a:r>
              <a:endParaRPr lang="zh-CN" altLang="en-US" sz="2400" b="1" dirty="0">
                <a:solidFill>
                  <a:srgbClr val="002060"/>
                </a:solidFill>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128894" y="2750931"/>
            <a:ext cx="8667441" cy="1066985"/>
            <a:chOff x="3797901" y="3251911"/>
            <a:chExt cx="4124130" cy="1322080"/>
          </a:xfrm>
        </p:grpSpPr>
        <p:sp>
          <p:nvSpPr>
            <p:cNvPr id="15" name="矩形: 圆角 1"/>
            <p:cNvSpPr/>
            <p:nvPr/>
          </p:nvSpPr>
          <p:spPr>
            <a:xfrm>
              <a:off x="3797901" y="3251911"/>
              <a:ext cx="4124130" cy="1322080"/>
            </a:xfrm>
            <a:prstGeom prst="roundRect">
              <a:avLst/>
            </a:prstGeom>
            <a:blipFill dpi="0" rotWithShape="1">
              <a:blip r:embed="rId1" cstate="email">
                <a:alphaModFix amt="30000"/>
                <a:extLst>
                  <a:ext uri="{BEBA8EAE-BF5A-486C-A8C5-ECC9F3942E4B}">
                    <a14:imgProps xmlns:a14="http://schemas.microsoft.com/office/drawing/2010/main">
                      <a14:imgLayer r:embed="rId2">
                        <a14:imgEffect>
                          <a14:artisticLightScreen trans="100000"/>
                        </a14:imgEffect>
                      </a14:imgLayer>
                    </a14:imgProps>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16" name="文本框 2"/>
            <p:cNvSpPr txBox="1"/>
            <p:nvPr/>
          </p:nvSpPr>
          <p:spPr>
            <a:xfrm>
              <a:off x="3844800" y="3268929"/>
              <a:ext cx="3998830" cy="572040"/>
            </a:xfrm>
            <a:prstGeom prst="rect">
              <a:avLst/>
            </a:prstGeom>
            <a:noFill/>
          </p:spPr>
          <p:txBody>
            <a:bodyPr wrap="square" rtlCol="0">
              <a:spAutoFit/>
            </a:bodyPr>
            <a:lstStyle/>
            <a:p>
              <a:r>
                <a:rPr lang="en-US" altLang="zh-CN" sz="2400" b="1" dirty="0">
                  <a:solidFill>
                    <a:srgbClr val="002060"/>
                  </a:solidFill>
                  <a:latin typeface="Times New Roman" panose="02020603050405020304" pitchFamily="18" charset="0"/>
                  <a:cs typeface="Times New Roman" panose="02020603050405020304" pitchFamily="18" charset="0"/>
                </a:rPr>
                <a:t>Para 2. I stood there, not quite believing what I was hearing.</a:t>
              </a:r>
              <a:endParaRPr lang="zh-CN" altLang="en-US" sz="2400" b="1" dirty="0">
                <a:solidFill>
                  <a:srgbClr val="002060"/>
                </a:solidFill>
                <a:latin typeface="Times New Roman" panose="02020603050405020304" pitchFamily="18" charset="0"/>
                <a:cs typeface="Times New Roman" panose="02020603050405020304" pitchFamily="18" charset="0"/>
              </a:endParaRPr>
            </a:p>
          </p:txBody>
        </p:sp>
      </p:grpSp>
      <p:sp>
        <p:nvSpPr>
          <p:cNvPr id="17" name="矩形 16"/>
          <p:cNvSpPr/>
          <p:nvPr/>
        </p:nvSpPr>
        <p:spPr>
          <a:xfrm>
            <a:off x="6565" y="1210063"/>
            <a:ext cx="8284363" cy="1569660"/>
          </a:xfrm>
          <a:prstGeom prst="rect">
            <a:avLst/>
          </a:prstGeom>
          <a:pattFill prst="pct10">
            <a:fgClr>
              <a:schemeClr val="accent6">
                <a:lumMod val="40000"/>
                <a:lumOff val="60000"/>
              </a:schemeClr>
            </a:fgClr>
            <a:bgClr>
              <a:schemeClr val="bg1"/>
            </a:bgClr>
          </a:pattFill>
        </p:spPr>
        <p:txBody>
          <a:bodyPr wrap="square" lIns="91376" tIns="45688" rIns="91376" bIns="45688">
            <a:spAutoFit/>
          </a:bodyPr>
          <a:lstStyle/>
          <a:p>
            <a:r>
              <a:rPr lang="en-US" altLang="zh-CN" sz="2400" dirty="0">
                <a:solidFill>
                  <a:srgbClr val="002060"/>
                </a:solidFill>
                <a:latin typeface="Times New Roman" panose="02020603050405020304" pitchFamily="18" charset="0"/>
                <a:cs typeface="Times New Roman" panose="02020603050405020304" pitchFamily="18" charset="0"/>
              </a:rPr>
              <a:t>What did I watch?</a:t>
            </a:r>
            <a:endParaRPr lang="en-US" altLang="zh-CN" sz="2400" dirty="0">
              <a:solidFill>
                <a:srgbClr val="002060"/>
              </a:solidFill>
              <a:latin typeface="Times New Roman" panose="02020603050405020304" pitchFamily="18" charset="0"/>
              <a:cs typeface="Times New Roman" panose="02020603050405020304" pitchFamily="18" charset="0"/>
            </a:endParaRPr>
          </a:p>
          <a:p>
            <a:r>
              <a:rPr lang="en-US" altLang="zh-CN" sz="2400" dirty="0">
                <a:solidFill>
                  <a:srgbClr val="002060"/>
                </a:solidFill>
                <a:latin typeface="Times New Roman" panose="02020603050405020304" pitchFamily="18" charset="0"/>
                <a:cs typeface="Times New Roman" panose="02020603050405020304" pitchFamily="18" charset="0"/>
              </a:rPr>
              <a:t>Why did “I” become more confused?</a:t>
            </a:r>
            <a:endParaRPr lang="en-US" altLang="zh-CN" sz="2400" dirty="0">
              <a:solidFill>
                <a:srgbClr val="002060"/>
              </a:solidFill>
              <a:latin typeface="Times New Roman" panose="02020603050405020304" pitchFamily="18" charset="0"/>
              <a:cs typeface="Times New Roman" panose="02020603050405020304" pitchFamily="18" charset="0"/>
            </a:endParaRPr>
          </a:p>
          <a:p>
            <a:r>
              <a:rPr lang="en-US" altLang="zh-CN" sz="2400" dirty="0">
                <a:solidFill>
                  <a:srgbClr val="002060"/>
                </a:solidFill>
                <a:latin typeface="Times New Roman" panose="02020603050405020304" pitchFamily="18" charset="0"/>
                <a:cs typeface="Times New Roman" panose="02020603050405020304" pitchFamily="18" charset="0"/>
              </a:rPr>
              <a:t> </a:t>
            </a:r>
            <a:endParaRPr lang="en-US" altLang="zh-CN" sz="2400" dirty="0">
              <a:solidFill>
                <a:srgbClr val="002060"/>
              </a:solidFill>
              <a:latin typeface="Times New Roman" panose="02020603050405020304" pitchFamily="18" charset="0"/>
              <a:cs typeface="Times New Roman" panose="02020603050405020304" pitchFamily="18" charset="0"/>
            </a:endParaRPr>
          </a:p>
          <a:p>
            <a:r>
              <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rPr>
              <a:t>What would he explain</a:t>
            </a:r>
            <a:r>
              <a:rPr lang="en-US" altLang="zh-CN" sz="2400" dirty="0">
                <a:solidFill>
                  <a:srgbClr val="002060"/>
                </a:solidFill>
                <a:latin typeface="Times New Roman" panose="02020603050405020304" pitchFamily="18" charset="0"/>
                <a:cs typeface="Times New Roman" panose="02020603050405020304" pitchFamily="18" charset="0"/>
              </a:rPr>
              <a:t>?</a:t>
            </a:r>
            <a:endParaRPr lang="zh-CN" altLang="en-US" sz="2400" dirty="0">
              <a:solidFill>
                <a:srgbClr val="002060"/>
              </a:solidFill>
              <a:latin typeface="Times New Roman" panose="02020603050405020304" pitchFamily="18" charset="0"/>
              <a:cs typeface="Times New Roman" panose="02020603050405020304" pitchFamily="18" charset="0"/>
            </a:endParaRPr>
          </a:p>
        </p:txBody>
      </p:sp>
      <p:cxnSp>
        <p:nvCxnSpPr>
          <p:cNvPr id="5" name="直接连接符 4"/>
          <p:cNvCxnSpPr/>
          <p:nvPr/>
        </p:nvCxnSpPr>
        <p:spPr>
          <a:xfrm>
            <a:off x="611560" y="1213391"/>
            <a:ext cx="1763486" cy="10884"/>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621389" y="3147814"/>
            <a:ext cx="6482298"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74789" y="3226330"/>
            <a:ext cx="8284363" cy="1567180"/>
          </a:xfrm>
          <a:prstGeom prst="rect">
            <a:avLst/>
          </a:prstGeom>
          <a:pattFill prst="pct10">
            <a:fgClr>
              <a:schemeClr val="accent6">
                <a:lumMod val="40000"/>
                <a:lumOff val="60000"/>
              </a:schemeClr>
            </a:fgClr>
            <a:bgClr>
              <a:schemeClr val="bg1"/>
            </a:bgClr>
          </a:pattFill>
        </p:spPr>
        <p:txBody>
          <a:bodyPr wrap="square" lIns="91376" tIns="45688" rIns="91376" bIns="45688">
            <a:spAutoFit/>
          </a:bodyPr>
          <a:lstStyle/>
          <a:p>
            <a:r>
              <a:rPr lang="en-US" altLang="zh-CN" sz="2400" dirty="0">
                <a:solidFill>
                  <a:srgbClr val="002060"/>
                </a:solidFill>
                <a:latin typeface="Times New Roman" panose="02020603050405020304" pitchFamily="18" charset="0"/>
                <a:cs typeface="Times New Roman" panose="02020603050405020304" pitchFamily="18" charset="0"/>
              </a:rPr>
              <a:t>How did “I” feel after I heard his explanation?</a:t>
            </a:r>
            <a:endParaRPr lang="en-US" altLang="zh-CN" sz="2400" dirty="0">
              <a:solidFill>
                <a:srgbClr val="002060"/>
              </a:solidFill>
              <a:latin typeface="Times New Roman" panose="02020603050405020304" pitchFamily="18" charset="0"/>
              <a:cs typeface="Times New Roman" panose="02020603050405020304" pitchFamily="18" charset="0"/>
            </a:endParaRPr>
          </a:p>
          <a:p>
            <a:r>
              <a:rPr lang="en-US" altLang="zh-CN" sz="2400" dirty="0">
                <a:solidFill>
                  <a:srgbClr val="002060"/>
                </a:solidFill>
                <a:latin typeface="Times New Roman" panose="02020603050405020304" pitchFamily="18" charset="0"/>
                <a:cs typeface="Times New Roman" panose="02020603050405020304" pitchFamily="18" charset="0"/>
              </a:rPr>
              <a:t>What did “we” do </a:t>
            </a:r>
            <a:r>
              <a:rPr lang="en-US" altLang="zh-CN" sz="2400" dirty="0" smtClean="0">
                <a:solidFill>
                  <a:srgbClr val="002060"/>
                </a:solidFill>
                <a:latin typeface="Times New Roman" panose="02020603050405020304" pitchFamily="18" charset="0"/>
                <a:cs typeface="Times New Roman" panose="02020603050405020304" pitchFamily="18" charset="0"/>
              </a:rPr>
              <a:t>together and how did I feel?</a:t>
            </a:r>
            <a:endParaRPr lang="en-US" altLang="zh-CN" sz="2400" dirty="0">
              <a:solidFill>
                <a:srgbClr val="002060"/>
              </a:solidFill>
              <a:latin typeface="Times New Roman" panose="02020603050405020304" pitchFamily="18" charset="0"/>
              <a:cs typeface="Times New Roman" panose="02020603050405020304" pitchFamily="18" charset="0"/>
            </a:endParaRPr>
          </a:p>
          <a:p>
            <a:endParaRPr lang="en-US" altLang="zh-CN" sz="2400" dirty="0" smtClean="0">
              <a:solidFill>
                <a:srgbClr val="002060"/>
              </a:solidFill>
              <a:latin typeface="Times New Roman" panose="02020603050405020304" pitchFamily="18" charset="0"/>
              <a:cs typeface="Times New Roman" panose="02020603050405020304" pitchFamily="18" charset="0"/>
            </a:endParaRPr>
          </a:p>
          <a:p>
            <a:endParaRPr lang="zh-CN" altLang="en-US" sz="2400" dirty="0">
              <a:solidFill>
                <a:srgbClr val="002060"/>
              </a:solidFill>
              <a:latin typeface="Times New Roman" panose="02020603050405020304" pitchFamily="18" charset="0"/>
              <a:cs typeface="Times New Roman" panose="02020603050405020304" pitchFamily="18" charset="0"/>
            </a:endParaRPr>
          </a:p>
        </p:txBody>
      </p:sp>
      <p:sp>
        <p:nvSpPr>
          <p:cNvPr id="22" name="文本框 30"/>
          <p:cNvSpPr txBox="1"/>
          <p:nvPr/>
        </p:nvSpPr>
        <p:spPr>
          <a:xfrm>
            <a:off x="155692" y="1979619"/>
            <a:ext cx="7947995" cy="412750"/>
          </a:xfrm>
          <a:prstGeom prst="rect">
            <a:avLst/>
          </a:prstGeom>
          <a:noFill/>
        </p:spPr>
        <p:txBody>
          <a:bodyPr wrap="square" lIns="91376" tIns="45688" rIns="91376" bIns="45688" rtlCol="0">
            <a:spAutoFit/>
          </a:bodyPr>
          <a:lstStyle/>
          <a:p>
            <a:r>
              <a:rPr lang="zh-CN" altLang="en-US" sz="2100" b="1" dirty="0" smtClean="0">
                <a:solidFill>
                  <a:srgbClr val="FF0000"/>
                </a:solidFill>
                <a:latin typeface="Times New Roman Bold" panose="02020703060505090304" charset="0"/>
                <a:cs typeface="Times New Roman Bold" panose="02020703060505090304" charset="0"/>
              </a:rPr>
              <a:t>对应：</a:t>
            </a:r>
            <a:r>
              <a:rPr lang="en-US" altLang="zh-CN" sz="2100" b="1" dirty="0" smtClean="0">
                <a:solidFill>
                  <a:srgbClr val="FF0000"/>
                </a:solidFill>
                <a:latin typeface="Times New Roman Bold" panose="02020703060505090304" charset="0"/>
                <a:cs typeface="Times New Roman Bold" panose="02020703060505090304" charset="0"/>
              </a:rPr>
              <a:t>He seemed </a:t>
            </a:r>
            <a:r>
              <a:rPr lang="en-US" altLang="zh-CN" sz="2100" b="1" dirty="0">
                <a:solidFill>
                  <a:srgbClr val="FF0000"/>
                </a:solidFill>
                <a:latin typeface="Times New Roman Bold" panose="02020703060505090304" charset="0"/>
                <a:cs typeface="Times New Roman Bold" panose="02020703060505090304" charset="0"/>
              </a:rPr>
              <a:t>to do something good. </a:t>
            </a:r>
            <a:endParaRPr lang="en-US" altLang="zh-CN" sz="2100" b="1" dirty="0">
              <a:solidFill>
                <a:srgbClr val="FF0000"/>
              </a:solidFill>
              <a:latin typeface="Times New Roman Bold" panose="02020703060505090304" charset="0"/>
              <a:cs typeface="Times New Roman Bold" panose="02020703060505090304" charset="0"/>
            </a:endParaRPr>
          </a:p>
        </p:txBody>
      </p:sp>
      <p:sp>
        <p:nvSpPr>
          <p:cNvPr id="23" name="文本框 30"/>
          <p:cNvSpPr txBox="1"/>
          <p:nvPr/>
        </p:nvSpPr>
        <p:spPr>
          <a:xfrm>
            <a:off x="3090838" y="2368767"/>
            <a:ext cx="4715213" cy="397510"/>
          </a:xfrm>
          <a:prstGeom prst="rect">
            <a:avLst/>
          </a:prstGeom>
          <a:noFill/>
        </p:spPr>
        <p:txBody>
          <a:bodyPr wrap="square" lIns="91376" tIns="45688" rIns="91376" bIns="45688" rtlCol="0">
            <a:spAutoFit/>
          </a:bodyPr>
          <a:lstStyle/>
          <a:p>
            <a:r>
              <a:rPr lang="zh-CN" altLang="en-US" sz="2000" b="1" dirty="0" smtClean="0">
                <a:solidFill>
                  <a:srgbClr val="FF0000"/>
                </a:solidFill>
                <a:latin typeface="Times New Roman Bold" panose="02020703060505090304" charset="0"/>
                <a:cs typeface="Times New Roman Bold" panose="02020703060505090304" charset="0"/>
              </a:rPr>
              <a:t>对应：</a:t>
            </a:r>
            <a:r>
              <a:rPr lang="en-US" altLang="zh-CN" sz="2000" b="1" dirty="0" smtClean="0">
                <a:solidFill>
                  <a:srgbClr val="FF0000"/>
                </a:solidFill>
                <a:latin typeface="Times New Roman Bold" panose="02020703060505090304" charset="0"/>
                <a:cs typeface="Times New Roman Bold" panose="02020703060505090304" charset="0"/>
              </a:rPr>
              <a:t>He </a:t>
            </a:r>
            <a:r>
              <a:rPr lang="en-US" altLang="zh-CN" sz="2000" b="1" dirty="0">
                <a:solidFill>
                  <a:srgbClr val="FF0000"/>
                </a:solidFill>
                <a:latin typeface="Times New Roman Bold" panose="02020703060505090304" charset="0"/>
                <a:cs typeface="Times New Roman Bold" panose="02020703060505090304" charset="0"/>
              </a:rPr>
              <a:t>wanted to send love cards.</a:t>
            </a:r>
            <a:endParaRPr lang="en-US" altLang="zh-CN" sz="2000" b="1" dirty="0">
              <a:solidFill>
                <a:srgbClr val="FF0000"/>
              </a:solidFill>
              <a:latin typeface="Times New Roman Bold" panose="02020703060505090304" charset="0"/>
              <a:cs typeface="Times New Roman Bold" panose="02020703060505090304" charset="0"/>
            </a:endParaRPr>
          </a:p>
        </p:txBody>
      </p:sp>
      <p:sp>
        <p:nvSpPr>
          <p:cNvPr id="26" name="文本框 30"/>
          <p:cNvSpPr txBox="1"/>
          <p:nvPr/>
        </p:nvSpPr>
        <p:spPr>
          <a:xfrm>
            <a:off x="227459" y="3998211"/>
            <a:ext cx="7068596" cy="397510"/>
          </a:xfrm>
          <a:prstGeom prst="rect">
            <a:avLst/>
          </a:prstGeom>
          <a:noFill/>
        </p:spPr>
        <p:txBody>
          <a:bodyPr wrap="square" lIns="91376" tIns="45688" rIns="91376" bIns="45688" rtlCol="0">
            <a:spAutoFit/>
          </a:bodyPr>
          <a:lstStyle/>
          <a:p>
            <a:r>
              <a:rPr lang="zh-CN" altLang="en-US" sz="2000" b="1" dirty="0" smtClean="0">
                <a:solidFill>
                  <a:srgbClr val="FF0000"/>
                </a:solidFill>
                <a:latin typeface="Times New Roman Bold" panose="02020703060505090304" charset="0"/>
                <a:cs typeface="Times New Roman Bold" panose="02020703060505090304" charset="0"/>
              </a:rPr>
              <a:t>对应：</a:t>
            </a:r>
            <a:r>
              <a:rPr lang="en-US" altLang="zh-CN" sz="2000" b="1" dirty="0" smtClean="0">
                <a:solidFill>
                  <a:srgbClr val="FF0000"/>
                </a:solidFill>
                <a:latin typeface="Times New Roman Bold" panose="02020703060505090304" charset="0"/>
                <a:cs typeface="Times New Roman Bold" panose="02020703060505090304" charset="0"/>
              </a:rPr>
              <a:t>I was moved and helped him make cards together.</a:t>
            </a:r>
            <a:endParaRPr lang="en-US" altLang="zh-CN" sz="2000" b="1" dirty="0">
              <a:solidFill>
                <a:srgbClr val="FF0000"/>
              </a:solidFill>
              <a:latin typeface="Times New Roman Bold" panose="02020703060505090304" charset="0"/>
              <a:cs typeface="Times New Roman Bold" panose="02020703060505090304" charset="0"/>
            </a:endParaRPr>
          </a:p>
        </p:txBody>
      </p:sp>
      <p:sp>
        <p:nvSpPr>
          <p:cNvPr id="28" name="TextBox 27"/>
          <p:cNvSpPr txBox="1"/>
          <p:nvPr/>
        </p:nvSpPr>
        <p:spPr>
          <a:xfrm>
            <a:off x="107315" y="4257675"/>
            <a:ext cx="8308340" cy="705485"/>
          </a:xfrm>
          <a:prstGeom prst="rect">
            <a:avLst/>
          </a:prstGeom>
          <a:noFill/>
        </p:spPr>
        <p:txBody>
          <a:bodyPr wrap="square" lIns="91365" tIns="45683" rIns="91365" bIns="45683" rtlCol="0">
            <a:spAutoFit/>
          </a:bodyPr>
          <a:lstStyle/>
          <a:p>
            <a:pPr>
              <a:defRPr/>
            </a:pPr>
            <a:r>
              <a:rPr lang="en-US" altLang="zh-CN" sz="2000" b="1" kern="0" dirty="0" smtClean="0">
                <a:solidFill>
                  <a:srgbClr val="FF0000"/>
                </a:solidFill>
                <a:latin typeface="Calibri" panose="020F0502020204030204"/>
                <a:ea typeface="宋体" panose="02010600030101010101" pitchFamily="2" charset="-122"/>
              </a:rPr>
              <a:t>I cleared the misunderstanding--- Michael Peterson was not a bad but a nice boy. </a:t>
            </a:r>
            <a:endParaRPr lang="zh-CN" altLang="en-US" sz="2000" b="1" kern="0" dirty="0">
              <a:solidFill>
                <a:srgbClr val="FF0000"/>
              </a:solidFill>
              <a:latin typeface="Calibri" panose="020F0502020204030204"/>
              <a:ea typeface="宋体" panose="02010600030101010101" pitchFamily="2" charset="-122"/>
            </a:endParaRPr>
          </a:p>
        </p:txBody>
      </p:sp>
      <p:sp>
        <p:nvSpPr>
          <p:cNvPr id="30" name="圆角矩形 29"/>
          <p:cNvSpPr/>
          <p:nvPr/>
        </p:nvSpPr>
        <p:spPr>
          <a:xfrm>
            <a:off x="4500245" y="3150870"/>
            <a:ext cx="1673225" cy="721995"/>
          </a:xfrm>
          <a:prstGeom prst="roundRect">
            <a:avLst/>
          </a:prstGeom>
          <a:solidFill>
            <a:schemeClr val="bg1"/>
          </a:solidFill>
          <a:ln w="34925" cap="flat" cmpd="sng" algn="ctr">
            <a:solidFill>
              <a:srgbClr val="C00000"/>
            </a:solidFill>
            <a:prstDash val="solid"/>
            <a:miter lim="800000"/>
          </a:ln>
          <a:effectLst/>
        </p:spPr>
        <p:txBody>
          <a:bodyPr lIns="91376" tIns="45688" rIns="91376" bIns="45688" rtlCol="0" anchor="ctr"/>
          <a:lstStyle/>
          <a:p>
            <a:pPr algn="ctr">
              <a:lnSpc>
                <a:spcPct val="90000"/>
              </a:lnSpc>
              <a:defRPr/>
            </a:pPr>
            <a:r>
              <a:rPr lang="en-US" altLang="zh-CN" sz="2100" b="1" kern="0" dirty="0">
                <a:solidFill>
                  <a:srgbClr val="C00000"/>
                </a:solidFill>
                <a:latin typeface="Times New Roman Bold" panose="02020703060505090304" charset="0"/>
                <a:cs typeface="Times New Roman Bold" panose="02020703060505090304" charset="0"/>
              </a:rPr>
              <a:t>amazed</a:t>
            </a:r>
            <a:endParaRPr lang="en-US" altLang="zh-CN" sz="2100" b="1" kern="0" dirty="0">
              <a:solidFill>
                <a:srgbClr val="C00000"/>
              </a:solidFill>
              <a:latin typeface="Times New Roman Bold" panose="02020703060505090304" charset="0"/>
              <a:cs typeface="Times New Roman Bold" panose="02020703060505090304" charset="0"/>
            </a:endParaRPr>
          </a:p>
          <a:p>
            <a:pPr algn="ctr">
              <a:lnSpc>
                <a:spcPct val="90000"/>
              </a:lnSpc>
              <a:defRPr/>
            </a:pPr>
            <a:r>
              <a:rPr lang="en-US" altLang="zh-CN" sz="2100" b="1" kern="0" dirty="0">
                <a:solidFill>
                  <a:srgbClr val="C00000"/>
                </a:solidFill>
                <a:latin typeface="Times New Roman Bold" panose="02020703060505090304" charset="0"/>
                <a:cs typeface="Times New Roman Bold" panose="02020703060505090304" charset="0"/>
              </a:rPr>
              <a:t>confused;</a:t>
            </a:r>
            <a:endParaRPr lang="en-US" altLang="zh-CN" sz="2100" b="1" kern="0" dirty="0">
              <a:solidFill>
                <a:srgbClr val="C00000"/>
              </a:solidFill>
              <a:latin typeface="Times New Roman Bold" panose="02020703060505090304" charset="0"/>
              <a:cs typeface="Times New Roman Bold" panose="02020703060505090304" charset="0"/>
            </a:endParaRPr>
          </a:p>
        </p:txBody>
      </p:sp>
      <p:sp>
        <p:nvSpPr>
          <p:cNvPr id="31" name="圆角矩形 30"/>
          <p:cNvSpPr/>
          <p:nvPr/>
        </p:nvSpPr>
        <p:spPr>
          <a:xfrm>
            <a:off x="4280535" y="4080510"/>
            <a:ext cx="3015615" cy="635000"/>
          </a:xfrm>
          <a:prstGeom prst="roundRect">
            <a:avLst/>
          </a:prstGeom>
          <a:solidFill>
            <a:schemeClr val="bg1"/>
          </a:solidFill>
          <a:ln w="34925" cap="flat" cmpd="sng" algn="ctr">
            <a:solidFill>
              <a:srgbClr val="C00000"/>
            </a:solidFill>
            <a:prstDash val="solid"/>
            <a:miter lim="800000"/>
          </a:ln>
          <a:effectLst/>
        </p:spPr>
        <p:txBody>
          <a:bodyPr lIns="91376" tIns="45688" rIns="91376" bIns="45688" rtlCol="0" anchor="ctr"/>
          <a:lstStyle/>
          <a:p>
            <a:pPr lvl="0" algn="ctr"/>
            <a:r>
              <a:rPr lang="en-US" altLang="zh-CN" sz="2000" b="1" dirty="0">
                <a:solidFill>
                  <a:srgbClr val="FF0000"/>
                </a:solidFill>
                <a:latin typeface="Times New Roman Bold" panose="02020703060505090304" charset="0"/>
                <a:cs typeface="Times New Roman Bold" panose="02020703060505090304" charset="0"/>
              </a:rPr>
              <a:t>embarrassed</a:t>
            </a:r>
            <a:endParaRPr lang="en-US" altLang="zh-CN" sz="2000" b="1" dirty="0">
              <a:solidFill>
                <a:srgbClr val="FF0000"/>
              </a:solidFill>
              <a:latin typeface="Times New Roman Bold" panose="02020703060505090304" charset="0"/>
              <a:cs typeface="Times New Roman Bold" panose="02020703060505090304" charset="0"/>
            </a:endParaRPr>
          </a:p>
          <a:p>
            <a:pPr lvl="0" algn="ctr"/>
            <a:r>
              <a:rPr lang="en-US" altLang="zh-CN" sz="2000" b="1" dirty="0">
                <a:solidFill>
                  <a:srgbClr val="FF0000"/>
                </a:solidFill>
                <a:latin typeface="Times New Roman Bold" panose="02020703060505090304" charset="0"/>
                <a:cs typeface="Times New Roman Bold" panose="02020703060505090304" charset="0"/>
              </a:rPr>
              <a:t>satisfied/hopeful</a:t>
            </a:r>
            <a:endParaRPr lang="en-US" altLang="zh-CN" sz="2000" b="1" dirty="0">
              <a:solidFill>
                <a:srgbClr val="FF0000"/>
              </a:solidFill>
              <a:latin typeface="Times New Roman Bold" panose="02020703060505090304" charset="0"/>
              <a:cs typeface="Times New Roman Bold" panose="02020703060505090304" charset="0"/>
            </a:endParaRPr>
          </a:p>
        </p:txBody>
      </p:sp>
      <p:pic>
        <p:nvPicPr>
          <p:cNvPr id="8197"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285"/>
          <a:stretch>
            <a:fillRect/>
          </a:stretch>
        </p:blipFill>
        <p:spPr bwMode="auto">
          <a:xfrm>
            <a:off x="7175416" y="25623"/>
            <a:ext cx="1310119" cy="124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483768" y="1274773"/>
            <a:ext cx="4562377" cy="367030"/>
          </a:xfrm>
          <a:prstGeom prst="rect">
            <a:avLst/>
          </a:prstGeom>
          <a:noFill/>
        </p:spPr>
        <p:txBody>
          <a:bodyPr wrap="square" lIns="91426" tIns="45713" rIns="91426" bIns="45713" rtlCol="0">
            <a:spAutoFit/>
          </a:bodyPr>
          <a:lstStyle/>
          <a:p>
            <a:r>
              <a:rPr lang="zh-CN" altLang="en-US" b="1" dirty="0" smtClean="0">
                <a:solidFill>
                  <a:srgbClr val="FF0000"/>
                </a:solidFill>
              </a:rPr>
              <a:t>对应：</a:t>
            </a:r>
            <a:r>
              <a:rPr lang="en-US" altLang="zh-CN" b="1" dirty="0" smtClean="0">
                <a:solidFill>
                  <a:srgbClr val="FF0000"/>
                </a:solidFill>
              </a:rPr>
              <a:t>He didn’t play tricks but……</a:t>
            </a:r>
            <a:endParaRPr lang="zh-CN" altLang="en-US" b="1" dirty="0">
              <a:solidFill>
                <a:srgbClr val="FF0000"/>
              </a:solidFill>
            </a:endParaRPr>
          </a:p>
        </p:txBody>
      </p:sp>
      <p:sp>
        <p:nvSpPr>
          <p:cNvPr id="6" name="矩形 5"/>
          <p:cNvSpPr/>
          <p:nvPr/>
        </p:nvSpPr>
        <p:spPr>
          <a:xfrm>
            <a:off x="5877172" y="3511342"/>
            <a:ext cx="1505540" cy="369332"/>
          </a:xfrm>
          <a:prstGeom prst="rect">
            <a:avLst/>
          </a:prstGeom>
        </p:spPr>
        <p:txBody>
          <a:bodyPr wrap="none" lIns="91426" tIns="45713" rIns="91426" bIns="45713">
            <a:spAutoFit/>
          </a:bodyPr>
          <a:lstStyle/>
          <a:p>
            <a:pPr lvl="0" algn="ctr"/>
            <a:r>
              <a:rPr lang="en-US" altLang="zh-CN" b="1" dirty="0" smtClean="0">
                <a:solidFill>
                  <a:srgbClr val="FF0000"/>
                </a:solidFill>
                <a:latin typeface="Times New Roman Bold" panose="02020703060505090304" charset="0"/>
                <a:cs typeface="Times New Roman Bold" panose="02020703060505090304" charset="0"/>
              </a:rPr>
              <a:t>Embarrassed</a:t>
            </a:r>
            <a:endParaRPr lang="en-US" altLang="zh-CN" b="1" dirty="0">
              <a:solidFill>
                <a:srgbClr val="FF0000"/>
              </a:solidFill>
              <a:latin typeface="Times New Roman Bold" panose="02020703060505090304" charset="0"/>
              <a:cs typeface="Times New Roman Bold" panose="02020703060505090304" charset="0"/>
            </a:endParaRPr>
          </a:p>
        </p:txBody>
      </p:sp>
      <p:sp>
        <p:nvSpPr>
          <p:cNvPr id="25" name="文本框 18"/>
          <p:cNvSpPr txBox="1"/>
          <p:nvPr/>
        </p:nvSpPr>
        <p:spPr>
          <a:xfrm>
            <a:off x="6599" y="51408"/>
            <a:ext cx="5464810" cy="459105"/>
          </a:xfrm>
          <a:prstGeom prst="rect">
            <a:avLst/>
          </a:prstGeom>
          <a:noFill/>
        </p:spPr>
        <p:txBody>
          <a:bodyPr wrap="none" lIns="91376" tIns="45688" rIns="91376" bIns="45688" rtlCol="0">
            <a:spAutoFit/>
          </a:bodyPr>
          <a:lstStyle/>
          <a:p>
            <a:pPr algn="ctr"/>
            <a:r>
              <a:rPr lang="zh-CN" altLang="en-US" sz="2400" b="1" dirty="0" smtClean="0">
                <a:solidFill>
                  <a:srgbClr val="7030A0"/>
                </a:solidFill>
                <a:latin typeface="Times New Roman" panose="02020603050405020304" pitchFamily="18" charset="0"/>
                <a:ea typeface="微软雅黑" panose="020B0503020204020204" charset="-122"/>
                <a:cs typeface="Times New Roman" panose="02020603050405020304" pitchFamily="18" charset="0"/>
              </a:rPr>
              <a:t>从所给段首句找续写点</a:t>
            </a:r>
            <a:r>
              <a:rPr lang="zh-CN" altLang="en-US" sz="2400" b="1" dirty="0" smtClean="0">
                <a:solidFill>
                  <a:srgbClr val="7030A0"/>
                </a:solidFill>
                <a:latin typeface="Times New Roman" panose="02020603050405020304" pitchFamily="18" charset="0"/>
                <a:ea typeface="微软雅黑" panose="020B0503020204020204" charset="-122"/>
                <a:cs typeface="Times New Roman" panose="02020603050405020304" pitchFamily="18" charset="0"/>
                <a:sym typeface="+mn-ea"/>
              </a:rPr>
              <a:t>并设计有效情节</a:t>
            </a:r>
            <a:r>
              <a:rPr lang="en-US" altLang="zh-CN" sz="2400" b="1" dirty="0" smtClean="0">
                <a:solidFill>
                  <a:srgbClr val="7030A0"/>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sz="2400" b="1" dirty="0">
              <a:solidFill>
                <a:srgbClr val="7030A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 name="圆角矩形 8"/>
          <p:cNvSpPr/>
          <p:nvPr/>
        </p:nvSpPr>
        <p:spPr>
          <a:xfrm>
            <a:off x="251460" y="426720"/>
            <a:ext cx="1673225" cy="721995"/>
          </a:xfrm>
          <a:prstGeom prst="roundRect">
            <a:avLst/>
          </a:prstGeom>
          <a:solidFill>
            <a:schemeClr val="bg1"/>
          </a:solidFill>
          <a:ln w="34925" cap="flat" cmpd="sng" algn="ctr">
            <a:solidFill>
              <a:srgbClr val="C00000"/>
            </a:solidFill>
            <a:prstDash val="solid"/>
            <a:miter lim="800000"/>
          </a:ln>
          <a:effectLst/>
        </p:spPr>
        <p:txBody>
          <a:bodyPr lIns="91376" tIns="45688" rIns="91376" bIns="45688" rtlCol="0" anchor="ctr"/>
          <a:p>
            <a:pPr algn="ctr">
              <a:lnSpc>
                <a:spcPct val="90000"/>
              </a:lnSpc>
              <a:defRPr/>
            </a:pPr>
            <a:r>
              <a:rPr lang="en-US" altLang="zh-CN" sz="2100" b="1" kern="0" dirty="0">
                <a:solidFill>
                  <a:srgbClr val="C00000"/>
                </a:solidFill>
                <a:latin typeface="Times New Roman Bold" panose="02020703060505090304" charset="0"/>
                <a:cs typeface="Times New Roman Bold" panose="02020703060505090304" charset="0"/>
              </a:rPr>
              <a:t>careful/</a:t>
            </a:r>
            <a:endParaRPr lang="en-US" altLang="zh-CN" sz="2100" b="1" kern="0" dirty="0">
              <a:solidFill>
                <a:srgbClr val="C00000"/>
              </a:solidFill>
              <a:latin typeface="Times New Roman Bold" panose="02020703060505090304" charset="0"/>
              <a:cs typeface="Times New Roman Bold" panose="02020703060505090304" charset="0"/>
            </a:endParaRPr>
          </a:p>
          <a:p>
            <a:pPr algn="ctr">
              <a:lnSpc>
                <a:spcPct val="90000"/>
              </a:lnSpc>
              <a:defRPr/>
            </a:pPr>
            <a:r>
              <a:rPr lang="en-US" altLang="zh-CN" sz="2100" b="1" kern="0" dirty="0">
                <a:solidFill>
                  <a:srgbClr val="C00000"/>
                </a:solidFill>
                <a:latin typeface="Times New Roman Bold" panose="02020703060505090304" charset="0"/>
                <a:cs typeface="Times New Roman Bold" panose="02020703060505090304" charset="0"/>
              </a:rPr>
              <a:t>eager</a:t>
            </a:r>
            <a:endParaRPr lang="en-US" altLang="zh-CN" sz="2100" b="1" kern="0" dirty="0">
              <a:solidFill>
                <a:srgbClr val="C00000"/>
              </a:solidFill>
              <a:latin typeface="Times New Roman Bold" panose="02020703060505090304" charset="0"/>
              <a:cs typeface="Times New Roman Bold" panose="02020703060505090304" charset="0"/>
            </a:endParaRPr>
          </a:p>
        </p:txBody>
      </p:sp>
      <p:sp>
        <p:nvSpPr>
          <p:cNvPr id="10" name="圆角矩形 9"/>
          <p:cNvSpPr/>
          <p:nvPr/>
        </p:nvSpPr>
        <p:spPr>
          <a:xfrm>
            <a:off x="74930" y="3295015"/>
            <a:ext cx="3015615" cy="635000"/>
          </a:xfrm>
          <a:prstGeom prst="roundRect">
            <a:avLst/>
          </a:prstGeom>
          <a:solidFill>
            <a:schemeClr val="bg1"/>
          </a:solidFill>
          <a:ln w="34925" cap="flat" cmpd="sng" algn="ctr">
            <a:solidFill>
              <a:srgbClr val="C00000"/>
            </a:solidFill>
            <a:prstDash val="solid"/>
            <a:miter lim="800000"/>
          </a:ln>
          <a:effectLst/>
        </p:spPr>
        <p:txBody>
          <a:bodyPr lIns="91376" tIns="45688" rIns="91376" bIns="45688" rtlCol="0" anchor="ctr"/>
          <a:p>
            <a:pPr lvl="0" algn="ctr"/>
            <a:r>
              <a:rPr lang="en-US" altLang="zh-CN" sz="2000" b="1" dirty="0">
                <a:solidFill>
                  <a:srgbClr val="FF0000"/>
                </a:solidFill>
                <a:latin typeface="Times New Roman Bold" panose="02020703060505090304" charset="0"/>
                <a:cs typeface="Times New Roman Bold" panose="02020703060505090304" charset="0"/>
              </a:rPr>
              <a:t>hopeful/delighted</a:t>
            </a:r>
            <a:endParaRPr lang="en-US" altLang="zh-CN" sz="2000" b="1" dirty="0">
              <a:solidFill>
                <a:srgbClr val="FF0000"/>
              </a:solidFill>
              <a:latin typeface="Times New Roman Bold" panose="02020703060505090304" charset="0"/>
              <a:cs typeface="Times New Roman Bold" panose="02020703060505090304" charset="0"/>
            </a:endParaRPr>
          </a:p>
        </p:txBody>
      </p:sp>
      <p:sp>
        <p:nvSpPr>
          <p:cNvPr id="11" name="圆角矩形 10"/>
          <p:cNvSpPr/>
          <p:nvPr/>
        </p:nvSpPr>
        <p:spPr>
          <a:xfrm>
            <a:off x="4428490" y="195580"/>
            <a:ext cx="1673225" cy="721995"/>
          </a:xfrm>
          <a:prstGeom prst="roundRect">
            <a:avLst/>
          </a:prstGeom>
          <a:solidFill>
            <a:schemeClr val="bg1"/>
          </a:solidFill>
          <a:ln w="34925" cap="flat" cmpd="sng" algn="ctr">
            <a:solidFill>
              <a:srgbClr val="C00000"/>
            </a:solidFill>
            <a:prstDash val="solid"/>
            <a:miter lim="800000"/>
          </a:ln>
          <a:effectLst/>
        </p:spPr>
        <p:txBody>
          <a:bodyPr lIns="91376" tIns="45688" rIns="91376" bIns="45688" rtlCol="0" anchor="ctr"/>
          <a:p>
            <a:pPr algn="ctr">
              <a:lnSpc>
                <a:spcPct val="90000"/>
              </a:lnSpc>
              <a:defRPr/>
            </a:pPr>
            <a:r>
              <a:rPr lang="en-US" altLang="zh-CN" sz="2100" b="1">
                <a:sym typeface="+mn-ea"/>
              </a:rPr>
              <a:t>sure, worried</a:t>
            </a:r>
            <a:endParaRPr lang="en-US" altLang="zh-CN" sz="2100" b="1" kern="0" dirty="0">
              <a:solidFill>
                <a:srgbClr val="C00000"/>
              </a:solidFill>
              <a:latin typeface="Times New Roman Bold" panose="02020703060505090304" charset="0"/>
              <a:cs typeface="Times New Roman Bold" panose="02020703060505090304" charset="0"/>
            </a:endParaRPr>
          </a:p>
        </p:txBody>
      </p:sp>
      <p:sp>
        <p:nvSpPr>
          <p:cNvPr id="13" name="圆角矩形 12"/>
          <p:cNvSpPr/>
          <p:nvPr/>
        </p:nvSpPr>
        <p:spPr>
          <a:xfrm>
            <a:off x="4500245" y="1167765"/>
            <a:ext cx="1673225" cy="721995"/>
          </a:xfrm>
          <a:prstGeom prst="roundRect">
            <a:avLst/>
          </a:prstGeom>
          <a:solidFill>
            <a:schemeClr val="bg1"/>
          </a:solidFill>
          <a:ln w="34925" cap="flat" cmpd="sng" algn="ctr">
            <a:solidFill>
              <a:srgbClr val="C00000"/>
            </a:solidFill>
            <a:prstDash val="solid"/>
            <a:miter lim="800000"/>
          </a:ln>
          <a:effectLst/>
        </p:spPr>
        <p:txBody>
          <a:bodyPr lIns="91376" tIns="45688" rIns="91376" bIns="45688" rtlCol="0" anchor="ctr"/>
          <a:p>
            <a:pPr indent="0"/>
            <a:r>
              <a:rPr lang="en-US" altLang="zh-CN" sz="2100" b="1">
                <a:sym typeface="+mn-ea"/>
              </a:rPr>
              <a:t>hurried, anxious</a:t>
            </a:r>
            <a:endParaRPr lang="en-US" altLang="zh-CN" sz="2100" b="1" kern="0" dirty="0">
              <a:solidFill>
                <a:srgbClr val="C00000"/>
              </a:solidFill>
              <a:latin typeface="Times New Roman Bold" panose="02020703060505090304" charset="0"/>
              <a:cs typeface="Times New Roman Bold" panose="02020703060505090304" charset="0"/>
            </a:endParaRPr>
          </a:p>
        </p:txBody>
      </p:sp>
      <p:sp>
        <p:nvSpPr>
          <p:cNvPr id="18" name="圆角矩形 17"/>
          <p:cNvSpPr/>
          <p:nvPr/>
        </p:nvSpPr>
        <p:spPr>
          <a:xfrm>
            <a:off x="4500245" y="2139950"/>
            <a:ext cx="1673225" cy="721995"/>
          </a:xfrm>
          <a:prstGeom prst="roundRect">
            <a:avLst/>
          </a:prstGeom>
          <a:solidFill>
            <a:schemeClr val="bg1"/>
          </a:solidFill>
          <a:ln w="34925" cap="flat" cmpd="sng" algn="ctr">
            <a:solidFill>
              <a:srgbClr val="C00000"/>
            </a:solidFill>
            <a:prstDash val="solid"/>
            <a:miter lim="800000"/>
          </a:ln>
          <a:effectLst/>
        </p:spPr>
        <p:txBody>
          <a:bodyPr lIns="91376" tIns="45688" rIns="91376" bIns="45688" rtlCol="0" anchor="ctr"/>
          <a:p>
            <a:pPr indent="0"/>
            <a:r>
              <a:rPr lang="en-US" altLang="zh-CN" sz="2100" b="1">
                <a:sym typeface="+mn-ea"/>
              </a:rPr>
              <a:t>annoyed,</a:t>
            </a:r>
            <a:endParaRPr lang="en-US" altLang="zh-CN" sz="2100" b="1">
              <a:sym typeface="+mn-ea"/>
            </a:endParaRPr>
          </a:p>
          <a:p>
            <a:pPr indent="0"/>
            <a:r>
              <a:rPr lang="en-US" altLang="zh-CN" sz="2100" b="1">
                <a:sym typeface="+mn-ea"/>
              </a:rPr>
              <a:t>worried</a:t>
            </a:r>
            <a:endParaRPr lang="en-US" altLang="zh-CN" sz="2100" b="1" kern="0" dirty="0">
              <a:solidFill>
                <a:srgbClr val="C00000"/>
              </a:solidFill>
              <a:latin typeface="Times New Roman Bold" panose="02020703060505090304" charset="0"/>
              <a:cs typeface="Times New Roman Bold" panose="0202070306050509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ox(in)">
                                      <p:cBhvr>
                                        <p:cTn id="15" dur="2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randombar(horizontal)">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8" presetClass="entr" presetSubtype="16"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amond(in)">
                                      <p:cBhvr>
                                        <p:cTn id="29" dur="20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8" presetClass="entr" presetSubtype="16"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diamond(in)">
                                      <p:cBhvr>
                                        <p:cTn id="34" dur="20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8" presetClass="entr" presetSubtype="16"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diamond(in)">
                                      <p:cBhvr>
                                        <p:cTn id="39" dur="20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8" presetClass="entr" presetSubtype="16"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diamond(in)">
                                      <p:cBhvr>
                                        <p:cTn id="44" dur="20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8" presetClass="entr" presetSubtype="16"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amond(in)">
                                      <p:cBhvr>
                                        <p:cTn id="49" dur="20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8" presetClass="entr" presetSubtype="16"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diamond(in)">
                                      <p:cBhvr>
                                        <p:cTn id="54" dur="2000"/>
                                        <p:tgtEl>
                                          <p:spTgt spid="30"/>
                                        </p:tgtEl>
                                      </p:cBhvr>
                                    </p:animEffect>
                                  </p:childTnLst>
                                </p:cTn>
                              </p:par>
                            </p:childTnLst>
                          </p:cTn>
                        </p:par>
                      </p:childTnLst>
                    </p:cTn>
                  </p:par>
                  <p:par>
                    <p:cTn id="55" fill="hold">
                      <p:stCondLst>
                        <p:cond delay="indefinite"/>
                      </p:stCondLst>
                      <p:childTnLst>
                        <p:par>
                          <p:cTn id="56" fill="hold">
                            <p:stCondLst>
                              <p:cond delay="0"/>
                            </p:stCondLst>
                            <p:childTnLst>
                              <p:par>
                                <p:cTn id="57" presetID="8" presetClass="entr" presetSubtype="16"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diamond(in)">
                                      <p:cBhvr>
                                        <p:cTn id="59"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p:bldP spid="28" grpId="0"/>
      <p:bldP spid="30" grpId="0" bldLvl="0" animBg="1"/>
      <p:bldP spid="31" grpId="0" bldLvl="0" animBg="1"/>
      <p:bldP spid="9" grpId="0" bldLvl="0" animBg="1"/>
      <p:bldP spid="10" grpId="0" bldLvl="0" animBg="1"/>
      <p:bldP spid="11" grpId="0" bldLvl="0" animBg="1"/>
      <p:bldP spid="13" grpId="0" bldLvl="0" animBg="1"/>
      <p:bldP spid="18" grpId="0" bldLvl="0" animBg="1"/>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
          <p:cNvSpPr txBox="1"/>
          <p:nvPr/>
        </p:nvSpPr>
        <p:spPr>
          <a:xfrm>
            <a:off x="27937" y="22408"/>
            <a:ext cx="8404105" cy="461665"/>
          </a:xfrm>
          <a:prstGeom prst="rect">
            <a:avLst/>
          </a:prstGeom>
          <a:noFill/>
        </p:spPr>
        <p:txBody>
          <a:bodyPr wrap="square" rtlCol="0">
            <a:spAutoFit/>
          </a:bodyPr>
          <a:lstStyle/>
          <a:p>
            <a:r>
              <a:rPr lang="en-US" altLang="zh-CN" sz="2400" b="1" dirty="0">
                <a:solidFill>
                  <a:srgbClr val="002060"/>
                </a:solidFill>
                <a:latin typeface="Times New Roman" panose="02020603050405020304" pitchFamily="18" charset="0"/>
                <a:cs typeface="Times New Roman" panose="02020603050405020304" pitchFamily="18" charset="0"/>
              </a:rPr>
              <a:t>Para 2. I stood there, not quite believing what I was hearing.</a:t>
            </a:r>
            <a:endParaRPr lang="zh-CN" altLang="en-US" sz="2400" b="1" dirty="0">
              <a:solidFill>
                <a:srgbClr val="002060"/>
              </a:solidFill>
              <a:latin typeface="Times New Roman" panose="02020603050405020304" pitchFamily="18" charset="0"/>
              <a:cs typeface="Times New Roman" panose="02020603050405020304" pitchFamily="18" charset="0"/>
            </a:endParaRPr>
          </a:p>
        </p:txBody>
      </p:sp>
      <p:pic>
        <p:nvPicPr>
          <p:cNvPr id="6" name="Picture 4" descr="æ¯æ¥æ´æ°åç¬ç·å­©è¡¨æå"/>
          <p:cNvPicPr>
            <a:picLocks noChangeAspect="1" noChangeArrowheads="1"/>
          </p:cNvPicPr>
          <p:nvPr/>
        </p:nvPicPr>
        <p:blipFill>
          <a:blip r:embed="rId1" cstate="print">
            <a:extLst>
              <a:ext uri="{BEBA8EAE-BF5A-486C-A8C5-ECC9F3942E4B}">
                <a14:imgProps xmlns:a14="http://schemas.microsoft.com/office/drawing/2010/main">
                  <a14:imgLayer r:embed="rId2">
                    <a14:imgEffect>
                      <a14:backgroundRemoval t="0" b="99832" l="9779" r="100000"/>
                    </a14:imgEffect>
                  </a14:imgLayer>
                </a14:imgProps>
              </a:ext>
              <a:ext uri="{28A0092B-C50C-407E-A947-70E740481C1C}">
                <a14:useLocalDpi xmlns:a14="http://schemas.microsoft.com/office/drawing/2010/main" val="0"/>
              </a:ext>
            </a:extLst>
          </a:blip>
          <a:srcRect/>
          <a:stretch>
            <a:fillRect/>
          </a:stretch>
        </p:blipFill>
        <p:spPr bwMode="auto">
          <a:xfrm>
            <a:off x="45442" y="472911"/>
            <a:ext cx="1314085" cy="1440160"/>
          </a:xfrm>
          <a:prstGeom prst="rect">
            <a:avLst/>
          </a:prstGeom>
          <a:noFill/>
          <a:extLst>
            <a:ext uri="{909E8E84-426E-40DD-AFC4-6F175D3DCCD1}">
              <a14:hiddenFill xmlns:a14="http://schemas.microsoft.com/office/drawing/2010/main">
                <a:solidFill>
                  <a:srgbClr val="FFFFFF"/>
                </a:solidFill>
              </a14:hiddenFill>
            </a:ext>
          </a:extLst>
        </p:spPr>
      </p:pic>
      <p:sp>
        <p:nvSpPr>
          <p:cNvPr id="7" name="圆角矩形 6"/>
          <p:cNvSpPr/>
          <p:nvPr/>
        </p:nvSpPr>
        <p:spPr>
          <a:xfrm>
            <a:off x="26780" y="2035392"/>
            <a:ext cx="1736908" cy="824389"/>
          </a:xfrm>
          <a:prstGeom prst="roundRect">
            <a:avLst/>
          </a:prstGeom>
          <a:noFill/>
          <a:ln w="34925" cap="flat" cmpd="sng" algn="ctr">
            <a:solidFill>
              <a:srgbClr val="C00000"/>
            </a:solidFill>
            <a:prstDash val="solid"/>
            <a:miter lim="800000"/>
          </a:ln>
          <a:effectLst/>
        </p:spPr>
        <p:txBody>
          <a:bodyPr lIns="91376" tIns="45688" rIns="91376" bIns="45688" rtlCol="0" anchor="ctr"/>
          <a:lstStyle/>
          <a:p>
            <a:pPr algn="ctr"/>
            <a:r>
              <a:rPr lang="en-US" altLang="zh-CN" sz="2000" b="1" dirty="0" smtClean="0">
                <a:solidFill>
                  <a:srgbClr val="FF0000"/>
                </a:solidFill>
                <a:latin typeface="Times New Roman Bold" panose="02020703060505090304" charset="0"/>
                <a:cs typeface="Times New Roman Bold" panose="02020703060505090304" charset="0"/>
              </a:rPr>
              <a:t>Embarrassed</a:t>
            </a:r>
            <a:endParaRPr lang="en-US" altLang="zh-CN" sz="2000" b="1" dirty="0" smtClean="0">
              <a:solidFill>
                <a:srgbClr val="FF0000"/>
              </a:solidFill>
              <a:latin typeface="Times New Roman Bold" panose="02020703060505090304" charset="0"/>
              <a:cs typeface="Times New Roman Bold" panose="02020703060505090304" charset="0"/>
            </a:endParaRPr>
          </a:p>
          <a:p>
            <a:pPr algn="ctr"/>
            <a:r>
              <a:rPr lang="en-US" altLang="zh-CN" sz="2000" b="1" dirty="0" smtClean="0">
                <a:solidFill>
                  <a:srgbClr val="FF0000"/>
                </a:solidFill>
                <a:latin typeface="Times New Roman Bold" panose="02020703060505090304" charset="0"/>
                <a:cs typeface="Times New Roman Bold" panose="02020703060505090304" charset="0"/>
              </a:rPr>
              <a:t>awkward</a:t>
            </a:r>
            <a:endParaRPr lang="en-US" altLang="zh-CN" sz="2000" b="1" dirty="0">
              <a:solidFill>
                <a:srgbClr val="FF0000"/>
              </a:solidFill>
              <a:latin typeface="Times New Roman Bold" panose="02020703060505090304" charset="0"/>
              <a:cs typeface="Times New Roman Bold" panose="02020703060505090304" charset="0"/>
            </a:endParaRPr>
          </a:p>
          <a:p>
            <a:pPr algn="ctr"/>
            <a:r>
              <a:rPr lang="en-US" altLang="zh-CN" sz="2000" b="1" dirty="0" smtClean="0">
                <a:solidFill>
                  <a:srgbClr val="FF0000"/>
                </a:solidFill>
                <a:latin typeface="Times New Roman Bold" panose="02020703060505090304" charset="0"/>
                <a:cs typeface="Times New Roman Bold" panose="02020703060505090304" charset="0"/>
              </a:rPr>
              <a:t>satisfied</a:t>
            </a:r>
            <a:endParaRPr lang="en-US" altLang="zh-CN" sz="2000" b="1" dirty="0">
              <a:solidFill>
                <a:srgbClr val="FF0000"/>
              </a:solidFill>
              <a:latin typeface="Times New Roman Bold" panose="02020703060505090304" charset="0"/>
              <a:cs typeface="Times New Roman Bold" panose="02020703060505090304" charset="0"/>
            </a:endParaRPr>
          </a:p>
        </p:txBody>
      </p:sp>
      <p:sp>
        <p:nvSpPr>
          <p:cNvPr id="8" name="矩形 7"/>
          <p:cNvSpPr/>
          <p:nvPr/>
        </p:nvSpPr>
        <p:spPr>
          <a:xfrm>
            <a:off x="1691640" y="485775"/>
            <a:ext cx="7393305" cy="4799965"/>
          </a:xfrm>
          <a:prstGeom prst="rect">
            <a:avLst/>
          </a:prstGeom>
        </p:spPr>
        <p:txBody>
          <a:bodyPr wrap="square">
            <a:spAutoFit/>
          </a:bodyPr>
          <a:lstStyle/>
          <a:p>
            <a:pPr marL="342900" indent="-342900">
              <a:buFont typeface="+mj-ea"/>
              <a:buAutoNum type="circleNumDbPlain"/>
            </a:pPr>
            <a:r>
              <a:rPr lang="zh-CN" altLang="en-US" dirty="0">
                <a:solidFill>
                  <a:srgbClr val="2E3033"/>
                </a:solidFill>
              </a:rPr>
              <a:t>听了他真诚的解释，我尴尬</a:t>
            </a:r>
            <a:r>
              <a:rPr lang="zh-CN" altLang="en-US" dirty="0" smtClean="0">
                <a:solidFill>
                  <a:srgbClr val="2E3033"/>
                </a:solidFill>
              </a:rPr>
              <a:t>地甚至歉意地笑了笑。</a:t>
            </a:r>
            <a:endParaRPr lang="en-US" altLang="zh-CN" dirty="0" smtClean="0">
              <a:solidFill>
                <a:srgbClr val="2E3033"/>
              </a:solidFill>
            </a:endParaRPr>
          </a:p>
          <a:p>
            <a:pPr marL="342900" indent="-342900">
              <a:buFont typeface="+mj-ea"/>
              <a:buAutoNum type="circleNumDbPlain"/>
            </a:pPr>
            <a:endParaRPr lang="en-US" altLang="zh-CN" dirty="0" smtClean="0">
              <a:solidFill>
                <a:srgbClr val="2E3033"/>
              </a:solidFill>
            </a:endParaRPr>
          </a:p>
          <a:p>
            <a:endParaRPr lang="en-US" altLang="zh-CN" dirty="0" smtClean="0">
              <a:solidFill>
                <a:srgbClr val="2E3033"/>
              </a:solidFill>
            </a:endParaRPr>
          </a:p>
          <a:p>
            <a:endParaRPr lang="en-US" altLang="zh-CN" dirty="0" smtClean="0">
              <a:solidFill>
                <a:srgbClr val="2E3033"/>
              </a:solidFill>
            </a:endParaRPr>
          </a:p>
          <a:p>
            <a:pPr marL="342900" indent="-342900">
              <a:buFont typeface="+mj-ea"/>
              <a:buAutoNum type="circleNumDbPlain" startAt="2"/>
            </a:pPr>
            <a:r>
              <a:rPr lang="zh-CN" altLang="en-US" dirty="0" smtClean="0"/>
              <a:t>我</a:t>
            </a:r>
            <a:r>
              <a:rPr lang="zh-CN" altLang="en-US" dirty="0"/>
              <a:t>的脸上掠过一阵尴尬的红晕</a:t>
            </a:r>
            <a:r>
              <a:rPr lang="zh-CN" altLang="en-US" dirty="0" smtClean="0"/>
              <a:t>。</a:t>
            </a:r>
            <a:endParaRPr lang="en-US" altLang="zh-CN" dirty="0" smtClean="0"/>
          </a:p>
          <a:p>
            <a:pPr marL="342900" indent="-342900">
              <a:buFont typeface="+mj-ea"/>
              <a:buAutoNum type="circleNumDbPlain" startAt="2"/>
            </a:pPr>
            <a:endParaRPr lang="en-US" altLang="zh-CN" dirty="0" smtClean="0"/>
          </a:p>
          <a:p>
            <a:pPr marL="342900" indent="-342900">
              <a:buFont typeface="+mj-ea"/>
              <a:buAutoNum type="circleNumDbPlain" startAt="2"/>
            </a:pPr>
            <a:r>
              <a:rPr lang="zh-CN" altLang="en-US" dirty="0"/>
              <a:t>我感到</a:t>
            </a:r>
            <a:r>
              <a:rPr lang="zh-CN" altLang="en-US" dirty="0" smtClean="0"/>
              <a:t>很尴尬，低下头</a:t>
            </a:r>
            <a:r>
              <a:rPr lang="en-US" altLang="zh-CN" dirty="0" smtClean="0"/>
              <a:t>.</a:t>
            </a:r>
            <a:r>
              <a:rPr lang="zh-CN" altLang="en-US" dirty="0" smtClean="0"/>
              <a:t>羞愧使我顿时哑口无言。</a:t>
            </a:r>
            <a:endParaRPr lang="en-US" altLang="zh-CN" dirty="0" smtClean="0"/>
          </a:p>
          <a:p>
            <a:pPr marL="342900" indent="-342900">
              <a:buFont typeface="+mj-ea"/>
              <a:buAutoNum type="circleNumDbPlain" startAt="2"/>
            </a:pPr>
            <a:endParaRPr lang="en-US" altLang="zh-CN" dirty="0" smtClean="0"/>
          </a:p>
          <a:p>
            <a:endParaRPr lang="en-US" altLang="zh-CN" dirty="0" smtClean="0"/>
          </a:p>
          <a:p>
            <a:pPr marL="342900" indent="-342900">
              <a:buFont typeface="+mj-ea"/>
              <a:buAutoNum type="circleNumDbPlain" startAt="4"/>
            </a:pPr>
            <a:r>
              <a:rPr lang="zh-CN" altLang="en-US" dirty="0"/>
              <a:t>我感到一种既尴尬又满足的混合心情涌上心头</a:t>
            </a:r>
            <a:r>
              <a:rPr lang="zh-CN" altLang="en-US" dirty="0" smtClean="0"/>
              <a:t>。</a:t>
            </a:r>
            <a:endParaRPr lang="en-US" altLang="zh-CN" dirty="0" smtClean="0"/>
          </a:p>
          <a:p>
            <a:pPr marL="342900" indent="-342900">
              <a:buFont typeface="+mj-ea"/>
              <a:buAutoNum type="circleNumDbPlain" startAt="2"/>
            </a:pPr>
            <a:endParaRPr lang="en-US" altLang="zh-CN" dirty="0" smtClean="0"/>
          </a:p>
          <a:p>
            <a:pPr marL="342900" indent="-342900">
              <a:buFont typeface="+mj-ea"/>
              <a:buAutoNum type="circleNumDbPlain" startAt="2"/>
            </a:pPr>
            <a:endParaRPr lang="en-US" altLang="zh-CN" dirty="0" smtClean="0"/>
          </a:p>
          <a:p>
            <a:pPr marL="342900" indent="-342900">
              <a:buFont typeface="+mj-ea"/>
              <a:buAutoNum type="circleNumDbPlain" startAt="5"/>
            </a:pPr>
            <a:r>
              <a:rPr lang="zh-CN" altLang="en-US" dirty="0" smtClean="0"/>
              <a:t>我</a:t>
            </a:r>
            <a:r>
              <a:rPr lang="zh-CN" altLang="en-US" dirty="0"/>
              <a:t>搔着头</a:t>
            </a:r>
            <a:r>
              <a:rPr lang="zh-CN" altLang="en-US" dirty="0" smtClean="0"/>
              <a:t>，歉意地喃喃自语。</a:t>
            </a:r>
            <a:endParaRPr lang="en-US" altLang="zh-CN" dirty="0" smtClean="0"/>
          </a:p>
          <a:p>
            <a:pPr marL="342900" indent="-342900">
              <a:buFont typeface="+mj-ea"/>
              <a:buAutoNum type="circleNumDbPlain" startAt="2"/>
            </a:pPr>
            <a:endParaRPr lang="zh-CN" altLang="en-US" dirty="0"/>
          </a:p>
          <a:p>
            <a:pPr marL="342900" indent="-342900">
              <a:buFont typeface="+mj-ea"/>
              <a:buAutoNum type="circleNumDbPlain" startAt="6"/>
            </a:pPr>
            <a:r>
              <a:rPr lang="zh-CN" altLang="en-US" dirty="0" smtClean="0"/>
              <a:t>我</a:t>
            </a:r>
            <a:r>
              <a:rPr lang="zh-CN" altLang="en-US" dirty="0"/>
              <a:t>羞得满脸通红，想偷偷溜出去而不被人发现。</a:t>
            </a:r>
            <a:endParaRPr lang="zh-CN" altLang="en-US" dirty="0"/>
          </a:p>
          <a:p>
            <a:pPr marL="342900" indent="-342900">
              <a:buFont typeface="+mj-ea"/>
              <a:buAutoNum type="circleNumDbPlain" startAt="2"/>
            </a:pPr>
            <a:endParaRPr lang="en-US" altLang="zh-CN" dirty="0" smtClean="0"/>
          </a:p>
          <a:p>
            <a:pPr marL="342900" indent="-342900">
              <a:buFont typeface="+mj-ea"/>
              <a:buAutoNum type="circleNumDbPlain" startAt="2"/>
            </a:pPr>
            <a:endParaRPr lang="en-US" altLang="zh-CN" dirty="0">
              <a:solidFill>
                <a:srgbClr val="2E3033"/>
              </a:solidFill>
            </a:endParaRPr>
          </a:p>
        </p:txBody>
      </p:sp>
      <p:sp>
        <p:nvSpPr>
          <p:cNvPr id="9" name="矩形 8"/>
          <p:cNvSpPr/>
          <p:nvPr/>
        </p:nvSpPr>
        <p:spPr>
          <a:xfrm>
            <a:off x="1775768" y="869825"/>
            <a:ext cx="6984776" cy="706755"/>
          </a:xfrm>
          <a:prstGeom prst="rect">
            <a:avLst/>
          </a:prstGeom>
        </p:spPr>
        <p:txBody>
          <a:bodyPr wrap="square">
            <a:spAutoFit/>
          </a:bodyPr>
          <a:lstStyle/>
          <a:p>
            <a:r>
              <a:rPr lang="en-US" altLang="zh-CN" sz="2000" dirty="0">
                <a:solidFill>
                  <a:srgbClr val="FF0000"/>
                </a:solidFill>
              </a:rPr>
              <a:t>Hearing his sincere explanation I smiled in an awkward, almost apologetic, way.</a:t>
            </a:r>
            <a:endParaRPr lang="en-US" altLang="zh-CN" sz="2000" dirty="0">
              <a:solidFill>
                <a:srgbClr val="FF0000"/>
              </a:solidFill>
            </a:endParaRPr>
          </a:p>
        </p:txBody>
      </p:sp>
      <p:sp>
        <p:nvSpPr>
          <p:cNvPr id="10" name="矩形 9"/>
          <p:cNvSpPr/>
          <p:nvPr/>
        </p:nvSpPr>
        <p:spPr>
          <a:xfrm>
            <a:off x="2088951" y="1835337"/>
            <a:ext cx="6227465" cy="400110"/>
          </a:xfrm>
          <a:prstGeom prst="rect">
            <a:avLst/>
          </a:prstGeom>
        </p:spPr>
        <p:txBody>
          <a:bodyPr wrap="square">
            <a:spAutoFit/>
          </a:bodyPr>
          <a:lstStyle/>
          <a:p>
            <a:pPr lvl="0"/>
            <a:r>
              <a:rPr lang="en-US" altLang="zh-CN" sz="2000" dirty="0">
                <a:solidFill>
                  <a:srgbClr val="FF0000"/>
                </a:solidFill>
              </a:rPr>
              <a:t>A flush of embarrassment </a:t>
            </a:r>
            <a:r>
              <a:rPr lang="en-US" altLang="zh-CN" sz="2000" dirty="0" smtClean="0">
                <a:solidFill>
                  <a:srgbClr val="FF0000"/>
                </a:solidFill>
              </a:rPr>
              <a:t>swept </a:t>
            </a:r>
            <a:r>
              <a:rPr lang="en-US" altLang="zh-CN" sz="2000" dirty="0">
                <a:solidFill>
                  <a:srgbClr val="FF0000"/>
                </a:solidFill>
              </a:rPr>
              <a:t>across my face.</a:t>
            </a:r>
            <a:endParaRPr lang="en-US" altLang="zh-CN" sz="2000" dirty="0">
              <a:solidFill>
                <a:srgbClr val="FF0000"/>
              </a:solidFill>
            </a:endParaRPr>
          </a:p>
        </p:txBody>
      </p:sp>
      <p:sp>
        <p:nvSpPr>
          <p:cNvPr id="11" name="矩形 10"/>
          <p:cNvSpPr/>
          <p:nvPr/>
        </p:nvSpPr>
        <p:spPr>
          <a:xfrm>
            <a:off x="1691640" y="2427605"/>
            <a:ext cx="7538720" cy="706755"/>
          </a:xfrm>
          <a:prstGeom prst="rect">
            <a:avLst/>
          </a:prstGeom>
        </p:spPr>
        <p:txBody>
          <a:bodyPr wrap="square">
            <a:spAutoFit/>
          </a:bodyPr>
          <a:lstStyle/>
          <a:p>
            <a:r>
              <a:rPr lang="en-US" altLang="zh-CN" sz="2000" dirty="0">
                <a:solidFill>
                  <a:srgbClr val="FF0000"/>
                </a:solidFill>
              </a:rPr>
              <a:t>Embarrassed, I dropped my head.</a:t>
            </a:r>
            <a:r>
              <a:rPr lang="en-US" altLang="zh-CN" sz="2000" dirty="0">
                <a:solidFill>
                  <a:prstClr val="black"/>
                </a:solidFill>
                <a:sym typeface="+mn-ea"/>
              </a:rPr>
              <a:t> </a:t>
            </a:r>
            <a:r>
              <a:rPr lang="en-US" altLang="zh-CN" sz="2000" dirty="0">
                <a:solidFill>
                  <a:srgbClr val="FF0000"/>
                </a:solidFill>
                <a:sym typeface="+mn-ea"/>
              </a:rPr>
              <a:t>Shame suddenly silenced  me</a:t>
            </a:r>
            <a:endParaRPr lang="zh-CN" altLang="en-US" sz="2000" dirty="0">
              <a:solidFill>
                <a:prstClr val="black"/>
              </a:solidFill>
            </a:endParaRPr>
          </a:p>
          <a:p>
            <a:endParaRPr lang="zh-CN" altLang="en-US" sz="2000" dirty="0">
              <a:solidFill>
                <a:srgbClr val="FF0000"/>
              </a:solidFill>
            </a:endParaRPr>
          </a:p>
        </p:txBody>
      </p:sp>
      <p:sp>
        <p:nvSpPr>
          <p:cNvPr id="12" name="矩形 11"/>
          <p:cNvSpPr/>
          <p:nvPr/>
        </p:nvSpPr>
        <p:spPr>
          <a:xfrm>
            <a:off x="1878020" y="3147814"/>
            <a:ext cx="6649326" cy="707886"/>
          </a:xfrm>
          <a:prstGeom prst="rect">
            <a:avLst/>
          </a:prstGeom>
        </p:spPr>
        <p:txBody>
          <a:bodyPr wrap="square">
            <a:spAutoFit/>
          </a:bodyPr>
          <a:lstStyle/>
          <a:p>
            <a:pPr lvl="0" algn="just"/>
            <a:r>
              <a:rPr lang="en-US" altLang="zh-CN" sz="2000" dirty="0">
                <a:solidFill>
                  <a:srgbClr val="FF0000"/>
                </a:solidFill>
              </a:rPr>
              <a:t>I felt a mixture of embarrassment and satisfaction striking into my heart.</a:t>
            </a:r>
            <a:endParaRPr lang="en-US" altLang="zh-CN" sz="2000" dirty="0">
              <a:solidFill>
                <a:srgbClr val="FF0000"/>
              </a:solidFill>
            </a:endParaRPr>
          </a:p>
        </p:txBody>
      </p:sp>
      <p:sp>
        <p:nvSpPr>
          <p:cNvPr id="13" name="矩形 12"/>
          <p:cNvSpPr/>
          <p:nvPr/>
        </p:nvSpPr>
        <p:spPr>
          <a:xfrm>
            <a:off x="1964709" y="4059005"/>
            <a:ext cx="6870766" cy="400110"/>
          </a:xfrm>
          <a:prstGeom prst="rect">
            <a:avLst/>
          </a:prstGeom>
        </p:spPr>
        <p:txBody>
          <a:bodyPr wrap="square">
            <a:spAutoFit/>
          </a:bodyPr>
          <a:lstStyle/>
          <a:p>
            <a:r>
              <a:rPr lang="en-US" altLang="zh-CN" sz="2000" dirty="0">
                <a:solidFill>
                  <a:srgbClr val="FF0000"/>
                </a:solidFill>
              </a:rPr>
              <a:t>I scratched my </a:t>
            </a:r>
            <a:r>
              <a:rPr lang="en-US" altLang="zh-CN" sz="2000" dirty="0" smtClean="0">
                <a:solidFill>
                  <a:srgbClr val="FF0000"/>
                </a:solidFill>
              </a:rPr>
              <a:t>head</a:t>
            </a:r>
            <a:r>
              <a:rPr lang="zh-CN" altLang="en-US" sz="2000" dirty="0" smtClean="0">
                <a:solidFill>
                  <a:srgbClr val="FF0000"/>
                </a:solidFill>
              </a:rPr>
              <a:t>，</a:t>
            </a:r>
            <a:r>
              <a:rPr lang="en-US" altLang="zh-CN" sz="2000" dirty="0" smtClean="0">
                <a:solidFill>
                  <a:srgbClr val="FF0000"/>
                </a:solidFill>
              </a:rPr>
              <a:t>mumbling </a:t>
            </a:r>
            <a:r>
              <a:rPr lang="en-US" altLang="zh-CN" sz="2000" dirty="0">
                <a:solidFill>
                  <a:srgbClr val="FF0000"/>
                </a:solidFill>
              </a:rPr>
              <a:t>apologetically.</a:t>
            </a:r>
            <a:endParaRPr lang="zh-CN" altLang="en-US" sz="2000" dirty="0">
              <a:solidFill>
                <a:srgbClr val="FF0000"/>
              </a:solidFill>
            </a:endParaRPr>
          </a:p>
        </p:txBody>
      </p:sp>
      <p:sp>
        <p:nvSpPr>
          <p:cNvPr id="14" name="矩形 13"/>
          <p:cNvSpPr/>
          <p:nvPr/>
        </p:nvSpPr>
        <p:spPr>
          <a:xfrm>
            <a:off x="1305948" y="4659982"/>
            <a:ext cx="7924416" cy="400110"/>
          </a:xfrm>
          <a:prstGeom prst="rect">
            <a:avLst/>
          </a:prstGeom>
        </p:spPr>
        <p:txBody>
          <a:bodyPr wrap="square">
            <a:spAutoFit/>
          </a:bodyPr>
          <a:lstStyle/>
          <a:p>
            <a:r>
              <a:rPr lang="en-US" altLang="zh-CN" sz="2000" dirty="0">
                <a:solidFill>
                  <a:srgbClr val="FF0000"/>
                </a:solidFill>
              </a:rPr>
              <a:t>I flushed with shame and tried to sneak out without being seen.</a:t>
            </a:r>
            <a:endParaRPr lang="zh-CN" altLang="en-US"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P spid="10" grpId="0"/>
      <p:bldP spid="11" grpId="0"/>
      <p:bldP spid="12" grpId="0"/>
      <p:bldP spid="13"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31138" y="229350"/>
            <a:ext cx="8231782" cy="3139321"/>
          </a:xfrm>
          <a:prstGeom prst="rect">
            <a:avLst/>
          </a:prstGeom>
          <a:solidFill>
            <a:schemeClr val="bg1"/>
          </a:solidFill>
        </p:spPr>
        <p:txBody>
          <a:bodyPr wrap="square" rtlCol="0">
            <a:spAutoFit/>
          </a:bodyPr>
          <a:lstStyle/>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p:txBody>
      </p:sp>
      <p:sp>
        <p:nvSpPr>
          <p:cNvPr id="6" name="矩形: 圆角 1"/>
          <p:cNvSpPr/>
          <p:nvPr/>
        </p:nvSpPr>
        <p:spPr>
          <a:xfrm>
            <a:off x="-36830" y="113665"/>
            <a:ext cx="8667750" cy="1066800"/>
          </a:xfrm>
          <a:prstGeom prst="roundRect">
            <a:avLst/>
          </a:prstGeom>
          <a:blipFill dpi="0" rotWithShape="1">
            <a:blip r:embed="rId1" cstate="email">
              <a:alphaModFix amt="30000"/>
              <a:extLst>
                <a:ext uri="{BEBA8EAE-BF5A-486C-A8C5-ECC9F3942E4B}">
                  <a14:imgProps xmlns:a14="http://schemas.microsoft.com/office/drawing/2010/main">
                    <a14:imgLayer r:embed="rId2">
                      <a14:imgEffect>
                        <a14:artisticLightScreen trans="100000"/>
                      </a14:imgEffect>
                    </a14:imgLayer>
                  </a14:imgProps>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400">
              <a:solidFill>
                <a:prstClr val="white"/>
              </a:solidFill>
            </a:endParaRPr>
          </a:p>
        </p:txBody>
      </p:sp>
      <p:sp>
        <p:nvSpPr>
          <p:cNvPr id="9" name="TextBox 8"/>
          <p:cNvSpPr txBox="1"/>
          <p:nvPr/>
        </p:nvSpPr>
        <p:spPr>
          <a:xfrm>
            <a:off x="179070" y="411480"/>
            <a:ext cx="6993255" cy="4154170"/>
          </a:xfrm>
          <a:prstGeom prst="rect">
            <a:avLst/>
          </a:prstGeom>
          <a:noFill/>
        </p:spPr>
        <p:txBody>
          <a:bodyPr wrap="square" rtlCol="0">
            <a:spAutoFit/>
          </a:bodyPr>
          <a:lstStyle/>
          <a:p>
            <a:pPr indent="0">
              <a:buFont typeface="+mj-ea"/>
              <a:buNone/>
            </a:pPr>
            <a:r>
              <a:rPr lang="zh-CN" altLang="en-US" sz="2400" dirty="0">
                <a:solidFill>
                  <a:srgbClr val="2E3033"/>
                </a:solidFill>
              </a:rPr>
              <a:t>手里拿</a:t>
            </a:r>
            <a:r>
              <a:rPr lang="zh-CN" altLang="en-US" sz="2400" dirty="0" smtClean="0">
                <a:solidFill>
                  <a:srgbClr val="2E3033"/>
                </a:solidFill>
              </a:rPr>
              <a:t>着制作精美的卡片，</a:t>
            </a:r>
            <a:r>
              <a:rPr lang="zh-CN" altLang="en-US" sz="2400" dirty="0">
                <a:solidFill>
                  <a:srgbClr val="2E3033"/>
                </a:solidFill>
              </a:rPr>
              <a:t>他兴奋地尖叫起来</a:t>
            </a:r>
            <a:r>
              <a:rPr lang="zh-CN" altLang="en-US" sz="2400" dirty="0" smtClean="0">
                <a:solidFill>
                  <a:srgbClr val="2E3033"/>
                </a:solidFill>
              </a:rPr>
              <a:t>。</a:t>
            </a:r>
            <a:endParaRPr lang="en-US" altLang="zh-CN" sz="2400" dirty="0" smtClean="0">
              <a:solidFill>
                <a:srgbClr val="2E3033"/>
              </a:solidFill>
            </a:endParaRPr>
          </a:p>
          <a:p>
            <a:endParaRPr lang="en-US" altLang="zh-CN" sz="2400" dirty="0" smtClean="0">
              <a:solidFill>
                <a:srgbClr val="2E3033"/>
              </a:solidFill>
            </a:endParaRPr>
          </a:p>
          <a:p>
            <a:pPr marL="342900" indent="-342900">
              <a:buFont typeface="+mj-ea"/>
              <a:buAutoNum type="circleNumDbPlain" startAt="7"/>
            </a:pPr>
            <a:endParaRPr lang="en-US" altLang="zh-CN" sz="2400" dirty="0" smtClean="0"/>
          </a:p>
          <a:p>
            <a:pPr indent="0">
              <a:buFont typeface="+mj-ea"/>
              <a:buNone/>
            </a:pPr>
            <a:r>
              <a:rPr lang="zh-CN" altLang="en-US" sz="2400" dirty="0">
                <a:solidFill>
                  <a:srgbClr val="2E3033"/>
                </a:solidFill>
              </a:rPr>
              <a:t>读着卡片上的字，他笑了</a:t>
            </a:r>
            <a:r>
              <a:rPr lang="zh-CN" altLang="en-US" sz="2400" dirty="0" smtClean="0">
                <a:solidFill>
                  <a:srgbClr val="2E3033"/>
                </a:solidFill>
              </a:rPr>
              <a:t>。</a:t>
            </a:r>
            <a:endParaRPr lang="en-US" altLang="zh-CN" sz="2400" dirty="0" smtClean="0">
              <a:solidFill>
                <a:srgbClr val="2E3033"/>
              </a:solidFill>
            </a:endParaRPr>
          </a:p>
          <a:p>
            <a:r>
              <a:rPr lang="en-US" altLang="zh-CN" sz="2400" dirty="0" smtClean="0"/>
              <a:t> </a:t>
            </a:r>
            <a:endParaRPr lang="en-US" altLang="zh-CN" sz="2400" dirty="0" smtClean="0"/>
          </a:p>
          <a:p>
            <a:pPr marL="457200" indent="-457200">
              <a:buFont typeface="+mj-ea"/>
              <a:buAutoNum type="circleNumDbPlain" startAt="9"/>
            </a:pPr>
            <a:endParaRPr lang="zh-CN" altLang="en-US" sz="2400" dirty="0">
              <a:solidFill>
                <a:srgbClr val="2E3033"/>
              </a:solidFill>
            </a:endParaRPr>
          </a:p>
          <a:p>
            <a:pPr marL="457200" indent="-457200">
              <a:buFont typeface="+mj-ea"/>
              <a:buAutoNum type="circleNumDbPlain" startAt="9"/>
            </a:pPr>
            <a:endParaRPr lang="zh-CN" altLang="en-US" sz="2400" dirty="0">
              <a:solidFill>
                <a:srgbClr val="2E3033"/>
              </a:solidFill>
            </a:endParaRPr>
          </a:p>
          <a:p>
            <a:pPr indent="0">
              <a:buFont typeface="+mj-ea"/>
              <a:buNone/>
            </a:pPr>
            <a:r>
              <a:rPr lang="zh-CN" altLang="en-US" sz="2400" dirty="0">
                <a:solidFill>
                  <a:srgbClr val="2E3033"/>
                </a:solidFill>
              </a:rPr>
              <a:t>我们交换了满意的眼神，沉浸在幸福之中</a:t>
            </a:r>
            <a:r>
              <a:rPr lang="zh-CN" altLang="en-US" sz="2400" dirty="0" smtClean="0">
                <a:solidFill>
                  <a:srgbClr val="2E3033"/>
                </a:solidFill>
              </a:rPr>
              <a:t>。</a:t>
            </a:r>
            <a:endParaRPr lang="en-US" altLang="zh-CN" sz="2400" dirty="0" smtClean="0">
              <a:solidFill>
                <a:srgbClr val="2E3033"/>
              </a:solidFill>
            </a:endParaRPr>
          </a:p>
          <a:p>
            <a:pPr indent="0">
              <a:buFont typeface="+mj-ea"/>
              <a:buNone/>
            </a:pPr>
            <a:endParaRPr lang="en-US" altLang="zh-CN" sz="2400" dirty="0" smtClean="0">
              <a:solidFill>
                <a:srgbClr val="2E3033"/>
              </a:solidFill>
            </a:endParaRPr>
          </a:p>
          <a:p>
            <a:r>
              <a:rPr lang="en-US" altLang="zh-CN" sz="2400" dirty="0" smtClean="0"/>
              <a:t> </a:t>
            </a:r>
            <a:endParaRPr lang="en-US" altLang="zh-CN" sz="2400" dirty="0" smtClean="0"/>
          </a:p>
          <a:p>
            <a:pPr indent="0">
              <a:buFont typeface="+mj-ea"/>
              <a:buNone/>
            </a:pPr>
            <a:r>
              <a:rPr lang="zh-CN" altLang="en-US" sz="2400" dirty="0">
                <a:solidFill>
                  <a:srgbClr val="2E3033"/>
                </a:solidFill>
              </a:rPr>
              <a:t>我们躲在门后，激动得浑身发抖</a:t>
            </a:r>
            <a:r>
              <a:rPr lang="zh-CN" altLang="en-US" sz="2400" dirty="0" smtClean="0">
                <a:solidFill>
                  <a:srgbClr val="2E3033"/>
                </a:solidFill>
              </a:rPr>
              <a:t>。</a:t>
            </a:r>
            <a:endParaRPr lang="zh-CN" altLang="en-US" sz="2400" dirty="0"/>
          </a:p>
        </p:txBody>
      </p:sp>
      <p:sp>
        <p:nvSpPr>
          <p:cNvPr id="10" name="矩形 9"/>
          <p:cNvSpPr/>
          <p:nvPr/>
        </p:nvSpPr>
        <p:spPr>
          <a:xfrm>
            <a:off x="10160" y="843915"/>
            <a:ext cx="8993505" cy="460375"/>
          </a:xfrm>
          <a:prstGeom prst="rect">
            <a:avLst/>
          </a:prstGeom>
        </p:spPr>
        <p:txBody>
          <a:bodyPr wrap="square">
            <a:spAutoFit/>
          </a:bodyPr>
          <a:lstStyle/>
          <a:p>
            <a:pPr lvl="0" defTabSz="913765"/>
            <a:r>
              <a:rPr lang="en-US" altLang="zh-CN" sz="2400" dirty="0">
                <a:solidFill>
                  <a:srgbClr val="FF0000"/>
                </a:solidFill>
              </a:rPr>
              <a:t>With the well-drawn cards in hand, he screamed with excitement.</a:t>
            </a:r>
            <a:endParaRPr lang="en-US" altLang="zh-CN" sz="2400" dirty="0">
              <a:solidFill>
                <a:srgbClr val="FF0000"/>
              </a:solidFill>
            </a:endParaRPr>
          </a:p>
        </p:txBody>
      </p:sp>
      <p:sp>
        <p:nvSpPr>
          <p:cNvPr id="13" name="矩形 12"/>
          <p:cNvSpPr/>
          <p:nvPr/>
        </p:nvSpPr>
        <p:spPr>
          <a:xfrm>
            <a:off x="178815" y="4515993"/>
            <a:ext cx="7526380" cy="461665"/>
          </a:xfrm>
          <a:prstGeom prst="rect">
            <a:avLst/>
          </a:prstGeom>
        </p:spPr>
        <p:txBody>
          <a:bodyPr wrap="square">
            <a:spAutoFit/>
          </a:bodyPr>
          <a:lstStyle/>
          <a:p>
            <a:pPr lvl="0" defTabSz="913765"/>
            <a:r>
              <a:rPr lang="en-US" altLang="zh-CN" sz="2400" dirty="0" smtClean="0">
                <a:solidFill>
                  <a:srgbClr val="FF0000"/>
                </a:solidFill>
              </a:rPr>
              <a:t>We </a:t>
            </a:r>
            <a:r>
              <a:rPr lang="en-US" altLang="zh-CN" sz="2400" dirty="0">
                <a:solidFill>
                  <a:srgbClr val="FF0000"/>
                </a:solidFill>
              </a:rPr>
              <a:t>hid behind the door, trembling with excitement. </a:t>
            </a:r>
            <a:endParaRPr lang="zh-CN" altLang="en-US" sz="2400" dirty="0">
              <a:solidFill>
                <a:srgbClr val="FF0000"/>
              </a:solidFill>
            </a:endParaRPr>
          </a:p>
        </p:txBody>
      </p:sp>
      <p:sp>
        <p:nvSpPr>
          <p:cNvPr id="14" name="矩形 13"/>
          <p:cNvSpPr/>
          <p:nvPr/>
        </p:nvSpPr>
        <p:spPr>
          <a:xfrm>
            <a:off x="125095" y="1924050"/>
            <a:ext cx="9018905" cy="3415030"/>
          </a:xfrm>
          <a:prstGeom prst="rect">
            <a:avLst/>
          </a:prstGeom>
        </p:spPr>
        <p:txBody>
          <a:bodyPr wrap="square">
            <a:spAutoFit/>
          </a:bodyPr>
          <a:lstStyle/>
          <a:p>
            <a:pPr lvl="0" defTabSz="913765"/>
            <a:r>
              <a:rPr lang="en-US" altLang="zh-CN" sz="2400" dirty="0">
                <a:solidFill>
                  <a:srgbClr val="FF0000"/>
                </a:solidFill>
              </a:rPr>
              <a:t>Reading the words on the cards, </a:t>
            </a:r>
            <a:r>
              <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he grinned.</a:t>
            </a:r>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r>
              <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When he read the best wishes on the cards, excitememnt</a:t>
            </a:r>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r>
              <a:rPr lang="en-US" altLang="zh-CN" sz="2400" dirty="0">
                <a:solidFill>
                  <a:srgbClr val="FF0000"/>
                </a:solidFill>
                <a:sym typeface="+mn-ea"/>
              </a:rPr>
              <a:t>was dancing in his eyes.</a:t>
            </a:r>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r>
              <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5" name="矩形 14"/>
          <p:cNvSpPr/>
          <p:nvPr/>
        </p:nvSpPr>
        <p:spPr>
          <a:xfrm>
            <a:off x="251274" y="3435676"/>
            <a:ext cx="8434319" cy="461665"/>
          </a:xfrm>
          <a:prstGeom prst="rect">
            <a:avLst/>
          </a:prstGeom>
        </p:spPr>
        <p:txBody>
          <a:bodyPr wrap="square">
            <a:spAutoFit/>
          </a:bodyPr>
          <a:lstStyle/>
          <a:p>
            <a:r>
              <a:rPr lang="en-US" altLang="zh-CN" sz="2400" dirty="0">
                <a:solidFill>
                  <a:srgbClr val="FF0000"/>
                </a:solidFill>
              </a:rPr>
              <a:t>We exchanged satisfied eyes, immersed in </a:t>
            </a:r>
            <a:r>
              <a:rPr lang="en-US" altLang="zh-CN" sz="2400" dirty="0" smtClean="0">
                <a:solidFill>
                  <a:srgbClr val="FF0000"/>
                </a:solidFill>
              </a:rPr>
              <a:t>happiness</a:t>
            </a:r>
            <a:r>
              <a:rPr lang="en-US" altLang="zh-CN" sz="2400" dirty="0">
                <a:solidFill>
                  <a:srgbClr val="FF0000"/>
                </a:solidFill>
              </a:rPr>
              <a:t>.</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 calcmode="lin" valueType="num">
                                      <p:cBhvr additive="base">
                                        <p:cTn id="14"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14">
                                            <p:txEl>
                                              <p:pRg st="2" end="2"/>
                                            </p:txEl>
                                          </p:spTgt>
                                        </p:tgtEl>
                                        <p:attrNameLst>
                                          <p:attrName>style.visibility</p:attrName>
                                        </p:attrNameLst>
                                      </p:cBhvr>
                                      <p:to>
                                        <p:strVal val="visible"/>
                                      </p:to>
                                    </p:set>
                                    <p:animEffect transition="in" filter="box(in)">
                                      <p:cBhvr>
                                        <p:cTn id="24" dur="2000"/>
                                        <p:tgtEl>
                                          <p:spTgt spid="14">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èè²ç±å¿èæ¯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35627" y="288"/>
            <a:ext cx="8139178" cy="486000"/>
          </a:xfrm>
        </p:spPr>
        <p:txBody>
          <a:bodyPr/>
          <a:lstStyle/>
          <a:p>
            <a:r>
              <a:rPr lang="zh-CN" altLang="en-US" dirty="0" smtClean="0"/>
              <a:t>本次续写主要问题</a:t>
            </a:r>
            <a:endParaRPr lang="zh-CN" altLang="en-US" dirty="0"/>
          </a:p>
        </p:txBody>
      </p:sp>
      <p:sp>
        <p:nvSpPr>
          <p:cNvPr id="5" name="文本框 2"/>
          <p:cNvSpPr txBox="1"/>
          <p:nvPr/>
        </p:nvSpPr>
        <p:spPr>
          <a:xfrm>
            <a:off x="35560" y="411480"/>
            <a:ext cx="9089390" cy="5053330"/>
          </a:xfrm>
          <a:prstGeom prst="rect">
            <a:avLst/>
          </a:prstGeom>
          <a:noFill/>
        </p:spPr>
        <p:txBody>
          <a:bodyPr wrap="square" lIns="68579" tIns="34289" rIns="68579" bIns="34289" rtlCol="0">
            <a:spAutoFit/>
          </a:bodyPr>
          <a:lstStyle/>
          <a:p>
            <a:pPr marL="342900" indent="-342900" defTabSz="685800">
              <a:lnSpc>
                <a:spcPct val="150000"/>
              </a:lnSpc>
              <a:buFont typeface="Wingdings" panose="05000000000000000000" pitchFamily="2" charset="2"/>
              <a:buChar char="l"/>
            </a:pPr>
            <a:r>
              <a:rPr lang="zh-CN" altLang="en-US" sz="2400" b="1" dirty="0">
                <a:solidFill>
                  <a:prstClr val="black"/>
                </a:solidFill>
                <a:latin typeface="仿宋" panose="02010609060101010101" charset="-122"/>
                <a:ea typeface="仿宋" panose="02010609060101010101" charset="-122"/>
                <a:cs typeface="仿宋" panose="02010609060101010101" charset="-122"/>
                <a:sym typeface="+mn-ea"/>
              </a:rPr>
              <a:t>缺乏主题</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意识（</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a:t>
            </a:r>
            <a:r>
              <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rPr>
              <a:t>Peterson wasn’t as bad a boy as I thought of;)</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主题没有得到很好地传达</a:t>
            </a:r>
            <a:endPar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endParaRPr>
          </a:p>
          <a:p>
            <a:pPr marL="342900" indent="-342900" defTabSz="685800">
              <a:lnSpc>
                <a:spcPct val="150000"/>
              </a:lnSpc>
              <a:buFont typeface="Wingdings" panose="05000000000000000000" pitchFamily="2" charset="2"/>
              <a:buChar char="l"/>
            </a:pP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没有按照主题有效设计情节；</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情节发展逻辑性不够严密，或与原文情节融洽度不高；与段首句的</a:t>
            </a:r>
            <a:r>
              <a:rPr lang="zh-CN" altLang="en-US" sz="2400" b="1" dirty="0" smtClean="0">
                <a:solidFill>
                  <a:srgbClr val="FF0000"/>
                </a:solidFill>
                <a:latin typeface="仿宋" panose="02010609060101010101" charset="-122"/>
                <a:ea typeface="仿宋" panose="02010609060101010101" charset="-122"/>
                <a:cs typeface="仿宋" panose="02010609060101010101" charset="-122"/>
                <a:sym typeface="+mn-ea"/>
              </a:rPr>
              <a:t>协同</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不够（</a:t>
            </a:r>
            <a:r>
              <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rPr>
              <a:t>what I heard)</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a:t>
            </a:r>
            <a:endPar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endParaRPr>
          </a:p>
          <a:p>
            <a:pPr marL="342900" indent="-342900" defTabSz="685800">
              <a:lnSpc>
                <a:spcPct val="150000"/>
              </a:lnSpc>
              <a:buFont typeface="Wingdings" panose="05000000000000000000" pitchFamily="2" charset="2"/>
              <a:buChar char="l"/>
            </a:pP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文化差异</a:t>
            </a:r>
            <a:endPar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endParaRPr>
          </a:p>
          <a:p>
            <a:pPr defTabSz="685800">
              <a:lnSpc>
                <a:spcPct val="150000"/>
              </a:lnSpc>
            </a:pPr>
            <a:r>
              <a:rPr lang="en-US" altLang="zh-CN" sz="2400" b="1" dirty="0">
                <a:solidFill>
                  <a:prstClr val="black"/>
                </a:solidFill>
                <a:latin typeface="仿宋" panose="02010609060101010101" charset="-122"/>
                <a:ea typeface="仿宋" panose="02010609060101010101" charset="-122"/>
                <a:cs typeface="仿宋" panose="02010609060101010101" charset="-122"/>
                <a:sym typeface="+mn-ea"/>
              </a:rPr>
              <a:t> </a:t>
            </a:r>
            <a:r>
              <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rPr>
              <a:t> </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不了解</a:t>
            </a:r>
            <a:r>
              <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rPr>
              <a:t>Valentine’s Day </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的真正含义</a:t>
            </a:r>
            <a:r>
              <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rPr>
              <a:t>;</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没有注意到中外名字的表达差异</a:t>
            </a:r>
            <a:r>
              <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rPr>
              <a:t>given/first name + family name</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a:t>
            </a:r>
            <a:r>
              <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rPr>
              <a:t>Michael Peterson; Michael Rogers) </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；没有了解国外</a:t>
            </a:r>
            <a:r>
              <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rPr>
              <a:t>break </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期间教室一般没人；</a:t>
            </a:r>
            <a:endPar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endParaRPr>
          </a:p>
          <a:p>
            <a:pPr marL="342900" indent="-342900" defTabSz="685800">
              <a:lnSpc>
                <a:spcPct val="150000"/>
              </a:lnSpc>
              <a:buFont typeface="Wingdings" panose="05000000000000000000" pitchFamily="2" charset="2"/>
              <a:buChar char="l"/>
            </a:pPr>
            <a:endParaRPr lang="zh-CN" altLang="en-US" sz="2400" b="1" dirty="0">
              <a:solidFill>
                <a:prstClr val="black"/>
              </a:solidFill>
              <a:latin typeface="仿宋" panose="02010609060101010101" charset="-122"/>
              <a:ea typeface="仿宋" panose="02010609060101010101" charset="-122"/>
              <a:cs typeface="仿宋"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5">
                                            <p:txEl>
                                              <p:pRg st="1" end="1"/>
                                            </p:txEl>
                                          </p:spTgt>
                                        </p:tgtEl>
                                        <p:attrNameLst>
                                          <p:attrName>style.visibility</p:attrName>
                                        </p:attrNameLst>
                                      </p:cBhvr>
                                      <p:to>
                                        <p:strVal val="visible"/>
                                      </p:to>
                                    </p:set>
                                    <p:anim calcmode="discrete" valueType="clr">
                                      <p:cBhvr override="childStyle">
                                        <p:cTn id="12" dur="80"/>
                                        <p:tgtEl>
                                          <p:spTgt spid="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5">
                                            <p:txEl>
                                              <p:pRg st="1" end="1"/>
                                            </p:txEl>
                                          </p:spTgt>
                                        </p:tgtEl>
                                        <p:attrNameLst>
                                          <p:attrName>fillcolor</p:attrName>
                                        </p:attrNameLst>
                                      </p:cBhvr>
                                      <p:tavLst>
                                        <p:tav tm="0">
                                          <p:val>
                                            <p:clrVal>
                                              <a:schemeClr val="accent2"/>
                                            </p:clrVal>
                                          </p:val>
                                        </p:tav>
                                        <p:tav tm="50000">
                                          <p:val>
                                            <p:clrVal>
                                              <a:schemeClr val="hlink"/>
                                            </p:clrVal>
                                          </p:val>
                                        </p:tav>
                                      </p:tavLst>
                                    </p:anim>
                                    <p:set>
                                      <p:cBhvr>
                                        <p:cTn id="14" dur="80"/>
                                        <p:tgtEl>
                                          <p:spTgt spid="5">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5">
                                            <p:txEl>
                                              <p:pRg st="0" end="0"/>
                                            </p:txEl>
                                          </p:spTgt>
                                        </p:tgtEl>
                                        <p:attrNameLst>
                                          <p:attrName>style.visibility</p:attrName>
                                        </p:attrNameLst>
                                      </p:cBhvr>
                                      <p:to>
                                        <p:strVal val="visible"/>
                                      </p:to>
                                    </p:set>
                                    <p:anim calcmode="discrete" valueType="clr">
                                      <p:cBhvr override="childStyle">
                                        <p:cTn id="19" dur="80"/>
                                        <p:tgtEl>
                                          <p:spTgt spid="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5">
                                            <p:txEl>
                                              <p:pRg st="0" end="0"/>
                                            </p:txEl>
                                          </p:spTgt>
                                        </p:tgtEl>
                                        <p:attrNameLst>
                                          <p:attrName>fillcolor</p:attrName>
                                        </p:attrNameLst>
                                      </p:cBhvr>
                                      <p:tavLst>
                                        <p:tav tm="0">
                                          <p:val>
                                            <p:clrVal>
                                              <a:schemeClr val="accent2"/>
                                            </p:clrVal>
                                          </p:val>
                                        </p:tav>
                                        <p:tav tm="50000">
                                          <p:val>
                                            <p:clrVal>
                                              <a:schemeClr val="hlink"/>
                                            </p:clrVal>
                                          </p:val>
                                        </p:tav>
                                      </p:tavLst>
                                    </p:anim>
                                    <p:set>
                                      <p:cBhvr>
                                        <p:cTn id="21" dur="80"/>
                                        <p:tgtEl>
                                          <p:spTgt spid="5">
                                            <p:txEl>
                                              <p:pRg st="0" end="0"/>
                                            </p:txEl>
                                          </p:spTgt>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nodeType="clickEffect">
                                  <p:stCondLst>
                                    <p:cond delay="0"/>
                                  </p:stCondLst>
                                  <p:iterate type="lt">
                                    <p:tmPct val="50000"/>
                                  </p:iterate>
                                  <p:childTnLst>
                                    <p:set>
                                      <p:cBhvr>
                                        <p:cTn id="25" dur="1" fill="hold">
                                          <p:stCondLst>
                                            <p:cond delay="0"/>
                                          </p:stCondLst>
                                        </p:cTn>
                                        <p:tgtEl>
                                          <p:spTgt spid="5">
                                            <p:txEl>
                                              <p:pRg st="2" end="2"/>
                                            </p:txEl>
                                          </p:spTgt>
                                        </p:tgtEl>
                                        <p:attrNameLst>
                                          <p:attrName>style.visibility</p:attrName>
                                        </p:attrNameLst>
                                      </p:cBhvr>
                                      <p:to>
                                        <p:strVal val="visible"/>
                                      </p:to>
                                    </p:set>
                                    <p:anim calcmode="discrete" valueType="clr">
                                      <p:cBhvr override="childStyle">
                                        <p:cTn id="26" dur="80"/>
                                        <p:tgtEl>
                                          <p:spTgt spid="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5">
                                            <p:txEl>
                                              <p:pRg st="2" end="2"/>
                                            </p:txEl>
                                          </p:spTgt>
                                        </p:tgtEl>
                                        <p:attrNameLst>
                                          <p:attrName>fillcolor</p:attrName>
                                        </p:attrNameLst>
                                      </p:cBhvr>
                                      <p:tavLst>
                                        <p:tav tm="0">
                                          <p:val>
                                            <p:clrVal>
                                              <a:schemeClr val="accent2"/>
                                            </p:clrVal>
                                          </p:val>
                                        </p:tav>
                                        <p:tav tm="50000">
                                          <p:val>
                                            <p:clrVal>
                                              <a:schemeClr val="hlink"/>
                                            </p:clrVal>
                                          </p:val>
                                        </p:tav>
                                      </p:tavLst>
                                    </p:anim>
                                    <p:set>
                                      <p:cBhvr>
                                        <p:cTn id="28" dur="80"/>
                                        <p:tgtEl>
                                          <p:spTgt spid="5">
                                            <p:txEl>
                                              <p:pRg st="2" end="2"/>
                                            </p:txEl>
                                          </p:spTgt>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nodeType="clickEffect">
                                  <p:stCondLst>
                                    <p:cond delay="0"/>
                                  </p:stCondLst>
                                  <p:iterate type="lt">
                                    <p:tmPct val="50000"/>
                                  </p:iterate>
                                  <p:childTnLst>
                                    <p:set>
                                      <p:cBhvr>
                                        <p:cTn id="32" dur="1" fill="hold">
                                          <p:stCondLst>
                                            <p:cond delay="0"/>
                                          </p:stCondLst>
                                        </p:cTn>
                                        <p:tgtEl>
                                          <p:spTgt spid="5">
                                            <p:txEl>
                                              <p:pRg st="3" end="3"/>
                                            </p:txEl>
                                          </p:spTgt>
                                        </p:tgtEl>
                                        <p:attrNameLst>
                                          <p:attrName>style.visibility</p:attrName>
                                        </p:attrNameLst>
                                      </p:cBhvr>
                                      <p:to>
                                        <p:strVal val="visible"/>
                                      </p:to>
                                    </p:set>
                                    <p:anim calcmode="discrete" valueType="clr">
                                      <p:cBhvr override="childStyle">
                                        <p:cTn id="33" dur="80"/>
                                        <p:tgtEl>
                                          <p:spTgt spid="5">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5">
                                            <p:txEl>
                                              <p:pRg st="3" end="3"/>
                                            </p:txEl>
                                          </p:spTgt>
                                        </p:tgtEl>
                                        <p:attrNameLst>
                                          <p:attrName>fillcolor</p:attrName>
                                        </p:attrNameLst>
                                      </p:cBhvr>
                                      <p:tavLst>
                                        <p:tav tm="0">
                                          <p:val>
                                            <p:clrVal>
                                              <a:schemeClr val="accent2"/>
                                            </p:clrVal>
                                          </p:val>
                                        </p:tav>
                                        <p:tav tm="50000">
                                          <p:val>
                                            <p:clrVal>
                                              <a:schemeClr val="hlink"/>
                                            </p:clrVal>
                                          </p:val>
                                        </p:tav>
                                      </p:tavLst>
                                    </p:anim>
                                    <p:set>
                                      <p:cBhvr>
                                        <p:cTn id="35" dur="80"/>
                                        <p:tgtEl>
                                          <p:spTgt spid="5">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31911" y="497717"/>
            <a:ext cx="672040" cy="493315"/>
          </a:xfrm>
          <a:prstGeom prst="rect">
            <a:avLst/>
          </a:prstGeom>
        </p:spPr>
      </p:pic>
      <p:pic>
        <p:nvPicPr>
          <p:cNvPr id="72" name="图片 7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8016755" y="1007806"/>
            <a:ext cx="351128" cy="348644"/>
          </a:xfrm>
          <a:prstGeom prst="rect">
            <a:avLst/>
          </a:prstGeom>
        </p:spPr>
      </p:pic>
      <p:pic>
        <p:nvPicPr>
          <p:cNvPr id="73" name="图片 72"/>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8366710" y="714828"/>
            <a:ext cx="193994" cy="192621"/>
          </a:xfrm>
          <a:prstGeom prst="rect">
            <a:avLst/>
          </a:prstGeom>
        </p:spPr>
      </p:pic>
      <p:pic>
        <p:nvPicPr>
          <p:cNvPr id="74" name="图片 73"/>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8173889" y="472154"/>
            <a:ext cx="156375" cy="155269"/>
          </a:xfrm>
          <a:prstGeom prst="rect">
            <a:avLst/>
          </a:prstGeom>
        </p:spPr>
      </p:pic>
      <p:pic>
        <p:nvPicPr>
          <p:cNvPr id="75" name="图片 74"/>
          <p:cNvPicPr>
            <a:picLocks noChangeAspect="1"/>
          </p:cNvPicPr>
          <p:nvPr>
            <p:custDataLst>
              <p:tags r:id="rId8"/>
            </p:custDataLst>
          </p:nvPr>
        </p:nvPicPr>
        <p:blipFill rotWithShape="1">
          <a:blip r:embed="rId9" cstate="print">
            <a:extLst>
              <a:ext uri="{28A0092B-C50C-407E-A947-70E740481C1C}">
                <a14:useLocalDpi xmlns:a14="http://schemas.microsoft.com/office/drawing/2010/main" val="0"/>
              </a:ext>
            </a:extLst>
          </a:blip>
          <a:srcRect l="25274" t="27748" r="33608" b="16937"/>
          <a:stretch>
            <a:fillRect/>
          </a:stretch>
        </p:blipFill>
        <p:spPr>
          <a:xfrm>
            <a:off x="8300970" y="275419"/>
            <a:ext cx="405249" cy="413327"/>
          </a:xfrm>
          <a:prstGeom prst="rect">
            <a:avLst/>
          </a:prstGeom>
        </p:spPr>
      </p:pic>
      <p:pic>
        <p:nvPicPr>
          <p:cNvPr id="78" name="图片 77"/>
          <p:cNvPicPr>
            <a:picLocks noChangeAspect="1"/>
          </p:cNvPicPr>
          <p:nvPr>
            <p:custDataLst>
              <p:tags r:id="rId10"/>
            </p:custDataLst>
          </p:nvPr>
        </p:nvPicPr>
        <p:blipFill>
          <a:blip r:embed="rId11" cstate="print">
            <a:extLst>
              <a:ext uri="{28A0092B-C50C-407E-A947-70E740481C1C}">
                <a14:useLocalDpi xmlns:a14="http://schemas.microsoft.com/office/drawing/2010/main" val="0"/>
              </a:ext>
            </a:extLst>
          </a:blip>
          <a:stretch>
            <a:fillRect/>
          </a:stretch>
        </p:blipFill>
        <p:spPr>
          <a:xfrm>
            <a:off x="0" y="4075857"/>
            <a:ext cx="860480" cy="842615"/>
          </a:xfrm>
          <a:prstGeom prst="rect">
            <a:avLst/>
          </a:prstGeom>
        </p:spPr>
      </p:pic>
      <p:pic>
        <p:nvPicPr>
          <p:cNvPr id="7" name="图片 6"/>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366988" y="45818"/>
            <a:ext cx="534934" cy="759695"/>
          </a:xfrm>
          <a:prstGeom prst="rect">
            <a:avLst/>
          </a:prstGeom>
        </p:spPr>
      </p:pic>
      <p:pic>
        <p:nvPicPr>
          <p:cNvPr id="8" name="图片 7"/>
          <p:cNvPicPr>
            <a:picLocks noChangeAspect="1"/>
          </p:cNvPicPr>
          <p:nvPr>
            <p:custDataLst>
              <p:tags r:id="rId14"/>
            </p:custDataLst>
          </p:nvPr>
        </p:nvPicPr>
        <p:blipFill>
          <a:blip r:embed="rId15" cstate="print">
            <a:extLst>
              <a:ext uri="{28A0092B-C50C-407E-A947-70E740481C1C}">
                <a14:useLocalDpi xmlns:a14="http://schemas.microsoft.com/office/drawing/2010/main" val="0"/>
              </a:ext>
            </a:extLst>
          </a:blip>
          <a:stretch>
            <a:fillRect/>
          </a:stretch>
        </p:blipFill>
        <p:spPr>
          <a:xfrm>
            <a:off x="1537287" y="127034"/>
            <a:ext cx="590888" cy="743480"/>
          </a:xfrm>
          <a:prstGeom prst="rect">
            <a:avLst/>
          </a:prstGeom>
        </p:spPr>
      </p:pic>
      <p:pic>
        <p:nvPicPr>
          <p:cNvPr id="27" name="图片 26"/>
          <p:cNvPicPr>
            <a:picLocks noChangeAspect="1"/>
          </p:cNvPicPr>
          <p:nvPr>
            <p:custDataLst>
              <p:tags r:id="rId16"/>
            </p:custDataLst>
          </p:nvPr>
        </p:nvPicPr>
        <p:blipFill>
          <a:blip r:embed="rId17" cstate="print">
            <a:extLst>
              <a:ext uri="{28A0092B-C50C-407E-A947-70E740481C1C}">
                <a14:useLocalDpi xmlns:a14="http://schemas.microsoft.com/office/drawing/2010/main" val="0"/>
              </a:ext>
            </a:extLst>
          </a:blip>
          <a:stretch>
            <a:fillRect/>
          </a:stretch>
        </p:blipFill>
        <p:spPr>
          <a:xfrm>
            <a:off x="2991562" y="555552"/>
            <a:ext cx="681176" cy="676356"/>
          </a:xfrm>
          <a:prstGeom prst="rect">
            <a:avLst/>
          </a:prstGeom>
        </p:spPr>
      </p:pic>
      <p:sp>
        <p:nvSpPr>
          <p:cNvPr id="12" name="文本框 11"/>
          <p:cNvSpPr txBox="1"/>
          <p:nvPr/>
        </p:nvSpPr>
        <p:spPr>
          <a:xfrm>
            <a:off x="35560" y="0"/>
            <a:ext cx="9069070" cy="5262245"/>
          </a:xfrm>
          <a:prstGeom prst="rect">
            <a:avLst/>
          </a:prstGeom>
          <a:noFill/>
        </p:spPr>
        <p:txBody>
          <a:bodyPr wrap="square">
            <a:spAutoFit/>
          </a:bodyPr>
          <a:lstStyle/>
          <a:p>
            <a:pPr fontAlgn="auto">
              <a:lnSpc>
                <a:spcPct val="100000"/>
              </a:lnSpc>
            </a:pPr>
            <a:r>
              <a:rPr lang="en-US" altLang="zh-CN" sz="1350" i="1" dirty="0">
                <a:solidFill>
                  <a:srgbClr val="000000"/>
                </a:solidFill>
                <a:effectLst/>
                <a:latin typeface="等线" panose="02010600030101010101" charset="-122"/>
                <a:ea typeface="等线" panose="02010600030101010101" charset="-122"/>
                <a:cs typeface="等线" panose="02010600030101010101" charset="-122"/>
              </a:rPr>
              <a:t> </a:t>
            </a:r>
            <a:r>
              <a:rPr lang="en-US" altLang="zh-CN" sz="2800" i="1" u="sng"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I stared at the paper and then looked around</a:t>
            </a:r>
            <a:r>
              <a:rPr lang="en-US" altLang="zh-CN" sz="2800" i="1"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 </a:t>
            </a: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I was cold. Although I could not see my sisters nor the new house, which was hidden from my sight by a grey wall, I got the feeling that I was not alone. Walking along the shore was a tall familiar figure who </a:t>
            </a:r>
            <a:r>
              <a:rPr lang="en-US" altLang="zh-CN" sz="2800" u="sng"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looked</a:t>
            </a: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 lost in his thoughts. I looked again at the paper in my hand, closed my eyes and wished.  </a:t>
            </a:r>
            <a:endPar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p>
            <a:pPr fontAlgn="auto">
              <a:lnSpc>
                <a:spcPct val="100000"/>
              </a:lnSpc>
            </a:pPr>
            <a:r>
              <a:rPr lang="en-US" altLang="zh-CN" sz="2800" i="1"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As I opened my eyes, I found my father was standing right beside me</a:t>
            </a: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 “Happy </a:t>
            </a:r>
            <a:r>
              <a:rPr lang="en-US" altLang="zh-CN" sz="2800" u="sng"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Birthday</a:t>
            </a: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 son,” he said, patting my shoulder gently. I smiled up at him and took his hand. Looking back, life from that day on marked the start of a close bond and a strong friendship with my </a:t>
            </a:r>
            <a:r>
              <a:rPr lang="en-US" altLang="zh-CN" sz="2800" u="sng"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father</a:t>
            </a: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 What was my birthday surprise? Wishes do come true.   </a:t>
            </a:r>
            <a:endParaRPr lang="zh-CN"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p:txBody>
      </p:sp>
    </p:spTree>
    <p:custDataLst>
      <p:tags r:id="rId18"/>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1+#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9"/>
            <a:ext cx="9144000"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内容占位符 2"/>
          <p:cNvSpPr>
            <a:spLocks noGrp="1"/>
          </p:cNvSpPr>
          <p:nvPr>
            <p:ph idx="1"/>
          </p:nvPr>
        </p:nvSpPr>
        <p:spPr>
          <a:xfrm>
            <a:off x="502414" y="972000"/>
            <a:ext cx="8325992" cy="3781016"/>
          </a:xfrm>
          <a:solidFill>
            <a:schemeClr val="bg1"/>
          </a:solidFill>
        </p:spPr>
        <p:txBody>
          <a:bodyPr/>
          <a:lstStyle/>
          <a:p>
            <a:pPr marL="0" indent="0">
              <a:buNone/>
            </a:pPr>
            <a:r>
              <a:rPr lang="zh-CN" altLang="en-US" sz="2400" dirty="0"/>
              <a:t>Valentine's Day is </a:t>
            </a:r>
            <a:r>
              <a:rPr lang="zh-CN" altLang="en-US" sz="2400" dirty="0">
                <a:solidFill>
                  <a:srgbClr val="FF0000"/>
                </a:solidFill>
              </a:rPr>
              <a:t>a special day of</a:t>
            </a:r>
            <a:r>
              <a:rPr lang="en-US" altLang="zh-CN" sz="2400" dirty="0">
                <a:solidFill>
                  <a:srgbClr val="FF0000"/>
                </a:solidFill>
              </a:rPr>
              <a:t> </a:t>
            </a:r>
            <a:r>
              <a:rPr lang="zh-CN" altLang="en-US" sz="2400" dirty="0">
                <a:solidFill>
                  <a:srgbClr val="FF0000"/>
                </a:solidFill>
              </a:rPr>
              <a:t>love</a:t>
            </a:r>
            <a:r>
              <a:rPr lang="en-US" altLang="zh-CN" sz="2400" dirty="0"/>
              <a:t>!</a:t>
            </a:r>
            <a:endParaRPr lang="zh-CN" altLang="en-US" sz="2400" dirty="0"/>
          </a:p>
          <a:p>
            <a:pPr marL="0" indent="0">
              <a:buNone/>
            </a:pPr>
            <a:r>
              <a:rPr lang="zh-CN" altLang="en-US" sz="2400" dirty="0"/>
              <a:t>It is a day </a:t>
            </a:r>
            <a:r>
              <a:rPr lang="zh-CN" altLang="en-US" sz="2400" dirty="0">
                <a:solidFill>
                  <a:srgbClr val="FF0000"/>
                </a:solidFill>
              </a:rPr>
              <a:t>to celebrate friendship and lo</a:t>
            </a:r>
            <a:r>
              <a:rPr lang="en-US" altLang="zh-CN" sz="2400" dirty="0" err="1">
                <a:solidFill>
                  <a:srgbClr val="FF0000"/>
                </a:solidFill>
              </a:rPr>
              <a:t>ve</a:t>
            </a:r>
            <a:r>
              <a:rPr lang="en-US" altLang="zh-CN" sz="2400" dirty="0"/>
              <a:t>.</a:t>
            </a:r>
            <a:endParaRPr lang="zh-CN" altLang="en-US" sz="2400" dirty="0"/>
          </a:p>
          <a:p>
            <a:pPr marL="0" indent="0">
              <a:buNone/>
            </a:pPr>
            <a:r>
              <a:rPr lang="zh-CN" altLang="en-US" sz="2400" dirty="0"/>
              <a:t>It is a time</a:t>
            </a:r>
            <a:r>
              <a:rPr lang="zh-CN" altLang="en-US" sz="2400" dirty="0">
                <a:solidFill>
                  <a:srgbClr val="FF0000"/>
                </a:solidFill>
              </a:rPr>
              <a:t> to give little gifts</a:t>
            </a:r>
            <a:r>
              <a:rPr lang="zh-CN" altLang="en-US" sz="2400" dirty="0"/>
              <a:t> to special people</a:t>
            </a:r>
            <a:endParaRPr lang="zh-CN" altLang="en-US" sz="2400" dirty="0"/>
          </a:p>
          <a:p>
            <a:pPr marL="0" indent="0">
              <a:buNone/>
            </a:pPr>
            <a:r>
              <a:rPr lang="zh-CN" altLang="en-US" sz="2400" dirty="0"/>
              <a:t>It is a day </a:t>
            </a:r>
            <a:r>
              <a:rPr lang="zh-CN" altLang="en-US" sz="2400" dirty="0">
                <a:solidFill>
                  <a:srgbClr val="FF0000"/>
                </a:solidFill>
              </a:rPr>
              <a:t>to make handmade valentine</a:t>
            </a:r>
            <a:r>
              <a:rPr lang="en-US" altLang="zh-CN" sz="2400" dirty="0">
                <a:solidFill>
                  <a:srgbClr val="FF0000"/>
                </a:solidFill>
              </a:rPr>
              <a:t> </a:t>
            </a:r>
            <a:r>
              <a:rPr lang="zh-CN" altLang="en-US" sz="2400" dirty="0">
                <a:solidFill>
                  <a:srgbClr val="FF0000"/>
                </a:solidFill>
              </a:rPr>
              <a:t>cards</a:t>
            </a:r>
            <a:r>
              <a:rPr lang="zh-CN" altLang="en-US" sz="2400" dirty="0"/>
              <a:t> for your family and friends</a:t>
            </a:r>
            <a:r>
              <a:rPr lang="en-US" altLang="zh-CN" sz="2400" dirty="0"/>
              <a:t>.</a:t>
            </a:r>
            <a:endParaRPr lang="zh-CN" altLang="en-US" sz="2400" dirty="0"/>
          </a:p>
          <a:p>
            <a:pPr marL="0" indent="0">
              <a:buNone/>
            </a:pPr>
            <a:r>
              <a:rPr lang="zh-CN" altLang="en-US" sz="2400" dirty="0"/>
              <a:t>It is a time</a:t>
            </a:r>
            <a:r>
              <a:rPr lang="zh-CN" altLang="en-US" sz="2400" dirty="0">
                <a:solidFill>
                  <a:srgbClr val="FF0000"/>
                </a:solidFill>
              </a:rPr>
              <a:t> to share a story and a smile</a:t>
            </a:r>
            <a:r>
              <a:rPr lang="en-US" altLang="zh-CN" sz="2400" dirty="0">
                <a:solidFill>
                  <a:srgbClr val="FF0000"/>
                </a:solidFill>
              </a:rPr>
              <a:t> </a:t>
            </a:r>
            <a:r>
              <a:rPr lang="zh-CN" altLang="en-US" sz="2400" dirty="0"/>
              <a:t>with</a:t>
            </a:r>
            <a:r>
              <a:rPr lang="en-US" altLang="zh-CN" sz="2400" dirty="0"/>
              <a:t> </a:t>
            </a:r>
            <a:endParaRPr lang="en-US" altLang="zh-CN" sz="2400" dirty="0"/>
          </a:p>
          <a:p>
            <a:pPr marL="0" indent="0">
              <a:buNone/>
            </a:pPr>
            <a:r>
              <a:rPr lang="en-US" altLang="zh-CN" sz="2400" dirty="0"/>
              <a:t>someone you like.</a:t>
            </a:r>
            <a:endParaRPr lang="en-US" altLang="zh-CN" sz="2400" dirty="0"/>
          </a:p>
        </p:txBody>
      </p:sp>
      <p:sp>
        <p:nvSpPr>
          <p:cNvPr id="7" name="矩形 6"/>
          <p:cNvSpPr/>
          <p:nvPr/>
        </p:nvSpPr>
        <p:spPr>
          <a:xfrm>
            <a:off x="-36195" y="-20320"/>
            <a:ext cx="8864600" cy="1198880"/>
          </a:xfrm>
          <a:prstGeom prst="rect">
            <a:avLst/>
          </a:prstGeom>
          <a:noFill/>
          <a:ln>
            <a:noFill/>
          </a:ln>
        </p:spPr>
        <p:txBody>
          <a:bodyPr wrap="square" lIns="91376" tIns="45688" rIns="91376" bIns="45688" rtlCol="0" anchor="t">
            <a:spAutoFit/>
          </a:bodyPr>
          <a:lstStyle/>
          <a:p>
            <a:pPr algn="ctr"/>
            <a:r>
              <a:rPr lang="zh-CN" altLang="en-US" sz="7200" b="1" dirty="0">
                <a:ln w="6600">
                  <a:solidFill>
                    <a:srgbClr val="ED7D31"/>
                  </a:solidFill>
                  <a:prstDash val="solid"/>
                </a:ln>
                <a:solidFill>
                  <a:srgbClr val="FFFFFF"/>
                </a:solidFill>
                <a:effectLst>
                  <a:outerShdw dist="38100" dir="2700000" algn="tl" rotWithShape="0">
                    <a:srgbClr val="ED7D31"/>
                  </a:outerShdw>
                </a:effectLst>
              </a:rPr>
              <a:t>Valentine's</a:t>
            </a:r>
            <a:r>
              <a:rPr lang="en-US" altLang="zh-CN" sz="7200" b="1" dirty="0">
                <a:ln w="6600">
                  <a:solidFill>
                    <a:srgbClr val="ED7D31"/>
                  </a:solidFill>
                  <a:prstDash val="solid"/>
                </a:ln>
                <a:solidFill>
                  <a:srgbClr val="FFFFFF"/>
                </a:solidFill>
                <a:effectLst>
                  <a:outerShdw dist="38100" dir="2700000" algn="tl" rotWithShape="0">
                    <a:srgbClr val="ED7D31"/>
                  </a:outerShdw>
                </a:effectLst>
              </a:rPr>
              <a:t> Day</a:t>
            </a:r>
            <a:r>
              <a:rPr lang="zh-CN" altLang="en-US" sz="7200" b="1" dirty="0">
                <a:ln w="6600">
                  <a:solidFill>
                    <a:srgbClr val="ED7D31"/>
                  </a:solidFill>
                  <a:prstDash val="solid"/>
                </a:ln>
                <a:solidFill>
                  <a:srgbClr val="FFFFFF"/>
                </a:solidFill>
                <a:effectLst>
                  <a:outerShdw dist="38100" dir="2700000" algn="tl" rotWithShape="0">
                    <a:srgbClr val="ED7D31"/>
                  </a:outerShdw>
                </a:effectLst>
              </a:rPr>
              <a:t> </a:t>
            </a:r>
            <a:endParaRPr lang="zh-CN" altLang="en-US" sz="7200" b="1" dirty="0">
              <a:ln w="6600">
                <a:solidFill>
                  <a:srgbClr val="ED7D31"/>
                </a:solidFill>
                <a:prstDash val="solid"/>
              </a:ln>
              <a:solidFill>
                <a:srgbClr val="FFFFFF"/>
              </a:solidFill>
              <a:effectLst>
                <a:outerShdw dist="38100" dir="2700000" algn="tl" rotWithShape="0">
                  <a:srgbClr val="ED7D31"/>
                </a:outerShdw>
              </a:effectLst>
            </a:endParaRPr>
          </a:p>
        </p:txBody>
      </p:sp>
      <p:pic>
        <p:nvPicPr>
          <p:cNvPr id="5" name="图片 4"/>
          <p:cNvPicPr>
            <a:picLocks noChangeAspect="1"/>
          </p:cNvPicPr>
          <p:nvPr/>
        </p:nvPicPr>
        <p:blipFill>
          <a:blip r:embed="rId2"/>
          <a:srcRect l="-670" b="7844"/>
          <a:stretch>
            <a:fillRect/>
          </a:stretch>
        </p:blipFill>
        <p:spPr>
          <a:xfrm>
            <a:off x="7566921" y="3507854"/>
            <a:ext cx="1541615" cy="1512168"/>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530613" y="656665"/>
            <a:ext cx="1619020" cy="299085"/>
          </a:xfrm>
          <a:prstGeom prst="rect">
            <a:avLst/>
          </a:prstGeom>
        </p:spPr>
        <p:txBody>
          <a:bodyPr wrap="square">
            <a:spAutoFit/>
          </a:bodyPr>
          <a:lstStyle/>
          <a:p>
            <a:pPr algn="ctr"/>
            <a:r>
              <a:rPr lang="zh-CN" altLang="en-US" sz="1350" b="1" dirty="0" smtClean="0">
                <a:solidFill>
                  <a:schemeClr val="bg1"/>
                </a:solidFill>
                <a:latin typeface="微软雅黑" panose="020B0503020204020204" charset="-122"/>
                <a:ea typeface="微软雅黑" panose="020B0503020204020204" charset="-122"/>
              </a:rPr>
              <a:t>输入</a:t>
            </a:r>
            <a:r>
              <a:rPr lang="zh-CN" altLang="en-US" sz="1350" b="1" dirty="0">
                <a:solidFill>
                  <a:schemeClr val="bg1"/>
                </a:solidFill>
                <a:latin typeface="微软雅黑" panose="020B0503020204020204" charset="-122"/>
                <a:ea typeface="微软雅黑" panose="020B0503020204020204" charset="-122"/>
              </a:rPr>
              <a:t>您的文字内容</a:t>
            </a:r>
            <a:endParaRPr lang="zh-CN" altLang="en-US" sz="1350" b="1" dirty="0">
              <a:solidFill>
                <a:schemeClr val="bg1"/>
              </a:solidFill>
              <a:latin typeface="微软雅黑" panose="020B0503020204020204" charset="-122"/>
              <a:ea typeface="微软雅黑" panose="020B0503020204020204" charset="-122"/>
            </a:endParaRPr>
          </a:p>
        </p:txBody>
      </p:sp>
      <p:sp>
        <p:nvSpPr>
          <p:cNvPr id="48" name="矩形 47"/>
          <p:cNvSpPr/>
          <p:nvPr/>
        </p:nvSpPr>
        <p:spPr>
          <a:xfrm>
            <a:off x="1470605" y="3489629"/>
            <a:ext cx="1619020" cy="299085"/>
          </a:xfrm>
          <a:prstGeom prst="rect">
            <a:avLst/>
          </a:prstGeom>
        </p:spPr>
        <p:txBody>
          <a:bodyPr wrap="square">
            <a:spAutoFit/>
          </a:bodyPr>
          <a:lstStyle/>
          <a:p>
            <a:pPr algn="ctr"/>
            <a:r>
              <a:rPr lang="zh-CN" altLang="en-US" sz="1350" b="1" dirty="0" smtClean="0">
                <a:solidFill>
                  <a:schemeClr val="bg1"/>
                </a:solidFill>
                <a:latin typeface="微软雅黑" panose="020B0503020204020204" charset="-122"/>
                <a:ea typeface="微软雅黑" panose="020B0503020204020204" charset="-122"/>
              </a:rPr>
              <a:t>输入</a:t>
            </a:r>
            <a:r>
              <a:rPr lang="zh-CN" altLang="en-US" sz="1350" b="1" dirty="0">
                <a:solidFill>
                  <a:schemeClr val="bg1"/>
                </a:solidFill>
                <a:latin typeface="微软雅黑" panose="020B0503020204020204" charset="-122"/>
                <a:ea typeface="微软雅黑" panose="020B0503020204020204" charset="-122"/>
              </a:rPr>
              <a:t>您的文字内容</a:t>
            </a:r>
            <a:endParaRPr lang="zh-CN" altLang="en-US" sz="1350" b="1" dirty="0">
              <a:solidFill>
                <a:schemeClr val="bg1"/>
              </a:solidFill>
              <a:latin typeface="微软雅黑" panose="020B0503020204020204" charset="-122"/>
              <a:ea typeface="微软雅黑" panose="020B0503020204020204" charset="-122"/>
            </a:endParaRPr>
          </a:p>
        </p:txBody>
      </p:sp>
      <p:sp>
        <p:nvSpPr>
          <p:cNvPr id="15" name="矩形 14"/>
          <p:cNvSpPr/>
          <p:nvPr/>
        </p:nvSpPr>
        <p:spPr>
          <a:xfrm>
            <a:off x="652939" y="3232785"/>
            <a:ext cx="1985010" cy="368300"/>
          </a:xfrm>
          <a:prstGeom prst="rect">
            <a:avLst/>
          </a:prstGeom>
        </p:spPr>
        <p:txBody>
          <a:bodyPr wrap="square">
            <a:spAutoFit/>
          </a:bodyPr>
          <a:p>
            <a:pPr algn="ctr"/>
            <a:r>
              <a:rPr lang="en-US" altLang="zh-CN" b="1" dirty="0">
                <a:solidFill>
                  <a:schemeClr val="bg1"/>
                </a:solidFill>
                <a:latin typeface="Calibri" panose="020F0502020204030204" pitchFamily="34" charset="0"/>
                <a:ea typeface="微软雅黑" panose="020B0503020204020204" charset="-122"/>
                <a:cs typeface="Calibri" panose="020F0502020204030204" pitchFamily="34" charset="0"/>
                <a:sym typeface="+mn-ea"/>
              </a:rPr>
              <a:t>Thoughts</a:t>
            </a:r>
            <a:endParaRPr lang="en-US" altLang="zh-CN" b="1" dirty="0">
              <a:solidFill>
                <a:schemeClr val="bg1"/>
              </a:solidFill>
              <a:latin typeface="Calibri" panose="020F0502020204030204" pitchFamily="34" charset="0"/>
              <a:ea typeface="微软雅黑" panose="020B0503020204020204" charset="-122"/>
              <a:cs typeface="Calibri" panose="020F0502020204030204" pitchFamily="34" charset="0"/>
              <a:sym typeface="+mn-ea"/>
            </a:endParaRPr>
          </a:p>
        </p:txBody>
      </p:sp>
      <p:sp>
        <p:nvSpPr>
          <p:cNvPr id="17" name="矩形 16"/>
          <p:cNvSpPr/>
          <p:nvPr/>
        </p:nvSpPr>
        <p:spPr>
          <a:xfrm>
            <a:off x="1511563" y="782148"/>
            <a:ext cx="1619020" cy="299085"/>
          </a:xfrm>
          <a:prstGeom prst="rect">
            <a:avLst/>
          </a:prstGeom>
        </p:spPr>
        <p:txBody>
          <a:bodyPr wrap="square">
            <a:spAutoFit/>
          </a:bodyPr>
          <a:p>
            <a:pPr algn="ctr"/>
            <a:r>
              <a:rPr lang="zh-CN" altLang="en-US" sz="1350" b="1" dirty="0" smtClean="0">
                <a:solidFill>
                  <a:schemeClr val="bg1"/>
                </a:solidFill>
                <a:latin typeface="微软雅黑" panose="020B0503020204020204" charset="-122"/>
                <a:ea typeface="微软雅黑" panose="020B0503020204020204" charset="-122"/>
              </a:rPr>
              <a:t>输入</a:t>
            </a:r>
            <a:r>
              <a:rPr lang="zh-CN" altLang="en-US" sz="1350" b="1" dirty="0">
                <a:solidFill>
                  <a:schemeClr val="bg1"/>
                </a:solidFill>
                <a:latin typeface="微软雅黑" panose="020B0503020204020204" charset="-122"/>
                <a:ea typeface="微软雅黑" panose="020B0503020204020204" charset="-122"/>
              </a:rPr>
              <a:t>您的文字内容</a:t>
            </a:r>
            <a:endParaRPr lang="zh-CN" altLang="en-US" sz="1350" b="1" dirty="0">
              <a:solidFill>
                <a:schemeClr val="bg1"/>
              </a:solidFill>
              <a:latin typeface="微软雅黑" panose="020B0503020204020204" charset="-122"/>
              <a:ea typeface="微软雅黑" panose="020B0503020204020204" charset="-122"/>
            </a:endParaRPr>
          </a:p>
        </p:txBody>
      </p:sp>
      <p:sp>
        <p:nvSpPr>
          <p:cNvPr id="5" name="矩形 4"/>
          <p:cNvSpPr/>
          <p:nvPr/>
        </p:nvSpPr>
        <p:spPr>
          <a:xfrm>
            <a:off x="912971" y="2005965"/>
            <a:ext cx="1985010" cy="368300"/>
          </a:xfrm>
          <a:prstGeom prst="rect">
            <a:avLst/>
          </a:prstGeom>
        </p:spPr>
        <p:txBody>
          <a:bodyPr wrap="square">
            <a:spAutoFit/>
          </a:bodyPr>
          <a:p>
            <a:pPr algn="just"/>
            <a:r>
              <a:rPr lang="en-US" altLang="zh-CN" b="1" dirty="0">
                <a:solidFill>
                  <a:schemeClr val="bg1"/>
                </a:solidFill>
                <a:latin typeface="Calibri" panose="020F0502020204030204" pitchFamily="34" charset="0"/>
                <a:ea typeface="微软雅黑" panose="020B0503020204020204" charset="-122"/>
                <a:cs typeface="Calibri" panose="020F0502020204030204" pitchFamily="34" charset="0"/>
                <a:sym typeface="+mn-ea"/>
              </a:rPr>
              <a:t>Effects on others</a:t>
            </a:r>
            <a:endParaRPr lang="en-US" altLang="zh-CN" b="1" dirty="0">
              <a:solidFill>
                <a:schemeClr val="bg1"/>
              </a:solidFill>
              <a:latin typeface="Calibri" panose="020F0502020204030204" pitchFamily="34" charset="0"/>
              <a:ea typeface="微软雅黑" panose="020B0503020204020204" charset="-122"/>
              <a:cs typeface="Calibri" panose="020F0502020204030204" pitchFamily="34" charset="0"/>
              <a:sym typeface="+mn-ea"/>
            </a:endParaRPr>
          </a:p>
        </p:txBody>
      </p:sp>
      <p:pic>
        <p:nvPicPr>
          <p:cNvPr id="3" name="图片 2"/>
          <p:cNvPicPr>
            <a:picLocks noChangeAspect="1"/>
          </p:cNvPicPr>
          <p:nvPr/>
        </p:nvPicPr>
        <p:blipFill>
          <a:blip r:embed="rId1"/>
          <a:stretch>
            <a:fillRect/>
          </a:stretch>
        </p:blipFill>
        <p:spPr>
          <a:xfrm>
            <a:off x="4902041" y="1857375"/>
            <a:ext cx="3286125" cy="3286125"/>
          </a:xfrm>
          <a:prstGeom prst="rect">
            <a:avLst/>
          </a:prstGeom>
        </p:spPr>
      </p:pic>
      <p:pic>
        <p:nvPicPr>
          <p:cNvPr id="8" name="图片 7"/>
          <p:cNvPicPr>
            <a:picLocks noChangeAspect="1"/>
          </p:cNvPicPr>
          <p:nvPr/>
        </p:nvPicPr>
        <p:blipFill>
          <a:blip r:embed="rId2"/>
          <a:stretch>
            <a:fillRect/>
          </a:stretch>
        </p:blipFill>
        <p:spPr>
          <a:xfrm>
            <a:off x="284321" y="520065"/>
            <a:ext cx="4111466" cy="4102894"/>
          </a:xfrm>
          <a:prstGeom prst="rect">
            <a:avLst/>
          </a:prstGeom>
        </p:spPr>
      </p:pic>
      <p:pic>
        <p:nvPicPr>
          <p:cNvPr id="9" name="图片 8"/>
          <p:cNvPicPr>
            <a:picLocks noChangeAspect="1"/>
          </p:cNvPicPr>
          <p:nvPr/>
        </p:nvPicPr>
        <p:blipFill>
          <a:blip r:embed="rId3"/>
          <a:stretch>
            <a:fillRect/>
          </a:stretch>
        </p:blipFill>
        <p:spPr>
          <a:xfrm>
            <a:off x="4642961" y="0"/>
            <a:ext cx="3386138" cy="2464594"/>
          </a:xfrm>
          <a:prstGeom prst="rect">
            <a:avLst/>
          </a:prstGeom>
        </p:spPr>
      </p:pic>
      <p:sp>
        <p:nvSpPr>
          <p:cNvPr id="21" name="TextBox 6"/>
          <p:cNvSpPr txBox="1"/>
          <p:nvPr/>
        </p:nvSpPr>
        <p:spPr>
          <a:xfrm>
            <a:off x="2563178" y="3443923"/>
            <a:ext cx="1364933" cy="322580"/>
          </a:xfrm>
          <a:prstGeom prst="rect">
            <a:avLst/>
          </a:prstGeom>
          <a:solidFill>
            <a:schemeClr val="bg2"/>
          </a:solidFill>
        </p:spPr>
        <p:txBody>
          <a:bodyPr vert="horz" wrap="square" lIns="0" tIns="0" rIns="0" bIns="0" rtlCol="0" anchor="ctr">
            <a:spAutoFit/>
          </a:bodyPr>
          <a:p>
            <a:pPr algn="ctr"/>
            <a:r>
              <a:rPr lang="en-US" altLang="zh-CN" sz="2100" b="1" dirty="0" smtClean="0">
                <a:solidFill>
                  <a:srgbClr val="093B5C"/>
                </a:solidFill>
                <a:latin typeface="微软雅黑" panose="020B0503020204020204" charset="-122"/>
                <a:ea typeface="微软雅黑" panose="020B0503020204020204" charset="-122"/>
              </a:rPr>
              <a:t>Michael</a:t>
            </a:r>
            <a:endParaRPr lang="en-US" altLang="zh-CN" sz="2100" b="1" dirty="0" smtClean="0">
              <a:solidFill>
                <a:srgbClr val="093B5C"/>
              </a:solidFill>
              <a:latin typeface="微软雅黑" panose="020B0503020204020204" charset="-122"/>
              <a:ea typeface="微软雅黑" panose="020B0503020204020204" charset="-122"/>
            </a:endParaRPr>
          </a:p>
        </p:txBody>
      </p:sp>
      <p:sp>
        <p:nvSpPr>
          <p:cNvPr id="2" name="TextBox 6"/>
          <p:cNvSpPr txBox="1"/>
          <p:nvPr/>
        </p:nvSpPr>
        <p:spPr>
          <a:xfrm>
            <a:off x="2987040" y="3897313"/>
            <a:ext cx="1006793" cy="322580"/>
          </a:xfrm>
          <a:prstGeom prst="rect">
            <a:avLst/>
          </a:prstGeom>
          <a:solidFill>
            <a:schemeClr val="bg2"/>
          </a:solidFill>
        </p:spPr>
        <p:txBody>
          <a:bodyPr vert="horz" wrap="square" lIns="0" tIns="0" rIns="0" bIns="0" rtlCol="0" anchor="ctr">
            <a:spAutoFit/>
          </a:bodyPr>
          <a:p>
            <a:pPr algn="ctr"/>
            <a:r>
              <a:rPr lang="en-US" altLang="zh-CN" sz="2100" b="1" dirty="0" smtClean="0">
                <a:solidFill>
                  <a:srgbClr val="093B5C"/>
                </a:solidFill>
                <a:latin typeface="微软雅黑" panose="020B0503020204020204" charset="-122"/>
                <a:ea typeface="微软雅黑" panose="020B0503020204020204" charset="-122"/>
              </a:rPr>
              <a:t>Josh</a:t>
            </a:r>
            <a:endParaRPr lang="en-US" altLang="zh-CN" sz="2100" b="1" dirty="0" smtClean="0">
              <a:solidFill>
                <a:srgbClr val="093B5C"/>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662" y="51470"/>
            <a:ext cx="9144000"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07504" y="555527"/>
            <a:ext cx="9000999" cy="4768215"/>
          </a:xfrm>
          <a:prstGeom prst="rect">
            <a:avLst/>
          </a:prstGeom>
          <a:solidFill>
            <a:schemeClr val="bg1"/>
          </a:solidFill>
        </p:spPr>
        <p:txBody>
          <a:bodyPr wrap="square" lIns="91376" tIns="45688" rIns="91376" bIns="45688">
            <a:spAutoFit/>
          </a:bodyPr>
          <a:lstStyle/>
          <a:p>
            <a:pPr indent="266700" algn="just"/>
            <a:r>
              <a:rPr lang="en-US" altLang="zh-CN" sz="1600" kern="100" dirty="0">
                <a:latin typeface="Times New Roman" panose="02020603050405020304"/>
                <a:ea typeface="宋体" panose="02010600030101010101" pitchFamily="2" charset="-122"/>
                <a:cs typeface="Times New Roman" panose="02020603050405020304"/>
              </a:rPr>
              <a:t>Para.1</a:t>
            </a:r>
            <a:endParaRPr lang="zh-CN" altLang="zh-CN" sz="1600" kern="100" dirty="0">
              <a:latin typeface="Calibri" panose="020F0502020204030204"/>
              <a:ea typeface="宋体" panose="02010600030101010101" pitchFamily="2" charset="-122"/>
              <a:cs typeface="Times New Roman" panose="02020603050405020304"/>
            </a:endParaRPr>
          </a:p>
          <a:p>
            <a:pPr indent="266700" algn="just"/>
            <a:r>
              <a:rPr lang="en-US" altLang="zh-CN" sz="1600" kern="100" dirty="0">
                <a:latin typeface="Times New Roman" panose="02020603050405020304"/>
                <a:ea typeface="宋体" panose="02010600030101010101" pitchFamily="2" charset="-122"/>
                <a:cs typeface="Times New Roman" panose="02020603050405020304"/>
              </a:rPr>
              <a:t>The more I watched my next-door neighbor, the more confused I became. I had no idea about what </a:t>
            </a:r>
            <a:r>
              <a:rPr lang="en-US" altLang="zh-CN" sz="1600" u="sng" kern="100" dirty="0">
                <a:latin typeface="Times New Roman" panose="02020603050405020304"/>
                <a:ea typeface="宋体" panose="02010600030101010101" pitchFamily="2" charset="-122"/>
                <a:cs typeface="Times New Roman" panose="02020603050405020304"/>
              </a:rPr>
              <a:t>Michael Peterson</a:t>
            </a:r>
            <a:r>
              <a:rPr lang="en-US" altLang="zh-CN" sz="1600" kern="100" dirty="0">
                <a:latin typeface="Times New Roman" panose="02020603050405020304"/>
                <a:ea typeface="宋体" panose="02010600030101010101" pitchFamily="2" charset="-122"/>
                <a:cs typeface="Times New Roman" panose="02020603050405020304"/>
              </a:rPr>
              <a:t> was doing but thinking of the </a:t>
            </a:r>
            <a:r>
              <a:rPr lang="en-US" altLang="zh-CN" sz="1600" u="sng" kern="100" dirty="0">
                <a:latin typeface="Times New Roman" panose="02020603050405020304"/>
                <a:ea typeface="宋体" panose="02010600030101010101" pitchFamily="2" charset="-122"/>
                <a:cs typeface="Times New Roman" panose="02020603050405020304"/>
              </a:rPr>
              <a:t>trick</a:t>
            </a:r>
            <a:r>
              <a:rPr lang="en-US" altLang="zh-CN" sz="1600" kern="100" dirty="0">
                <a:latin typeface="Times New Roman" panose="02020603050405020304"/>
                <a:ea typeface="宋体" panose="02010600030101010101" pitchFamily="2" charset="-122"/>
                <a:cs typeface="Times New Roman" panose="02020603050405020304"/>
              </a:rPr>
              <a:t> he once played on me. Suddenly, a wave of anger flooded into my whole body. I felt my blood boiling. I strode towards Michael Roger’s desk, firmly determined to stop his evil behaviors. But what I saw next thoroughly surprised me. He was putting some cards carefully into Roger’s </a:t>
            </a:r>
            <a:r>
              <a:rPr lang="en-US" altLang="zh-CN" sz="1600" u="sng" kern="100" dirty="0">
                <a:latin typeface="Times New Roman" panose="02020603050405020304"/>
                <a:ea typeface="宋体" panose="02010600030101010101" pitchFamily="2" charset="-122"/>
                <a:cs typeface="Times New Roman" panose="02020603050405020304"/>
              </a:rPr>
              <a:t>box.</a:t>
            </a:r>
            <a:r>
              <a:rPr lang="en-US" altLang="zh-CN" sz="1600" kern="100">
                <a:latin typeface="Times New Roman" panose="02020603050405020304"/>
                <a:ea typeface="宋体" panose="02010600030101010101" pitchFamily="2" charset="-122"/>
                <a:cs typeface="Times New Roman" panose="02020603050405020304"/>
              </a:rPr>
              <a:t> </a:t>
            </a:r>
            <a:r>
              <a:rPr lang="en-US" altLang="zh-CN" sz="1600" kern="100" dirty="0">
                <a:latin typeface="Times New Roman" panose="02020603050405020304"/>
                <a:ea typeface="宋体" panose="02010600030101010101" pitchFamily="2" charset="-122"/>
                <a:cs typeface="Times New Roman" panose="02020603050405020304"/>
              </a:rPr>
              <a:t>“</a:t>
            </a:r>
            <a:r>
              <a:rPr lang="en-US" altLang="zh-CN" sz="1600" kern="100" dirty="0">
                <a:latin typeface="Times New Roman" panose="02020603050405020304"/>
                <a:ea typeface="宋体" panose="02010600030101010101" pitchFamily="2" charset="-122"/>
                <a:cs typeface="Times New Roman" panose="02020603050405020304"/>
                <a:sym typeface="+mn-ea"/>
              </a:rPr>
              <a:t>As a new kid,</a:t>
            </a:r>
            <a:r>
              <a:rPr lang="en-US" altLang="zh-CN" sz="1600" kern="100" dirty="0">
                <a:latin typeface="Times New Roman" panose="02020603050405020304"/>
                <a:ea typeface="宋体" panose="02010600030101010101" pitchFamily="2" charset="-122"/>
                <a:cs typeface="Times New Roman" panose="02020603050405020304"/>
              </a:rPr>
              <a:t> he might have been forgotten by our classmates. I just sent him some cards I received. After all, </a:t>
            </a:r>
            <a:r>
              <a:rPr lang="en-US" altLang="zh-CN" sz="1600" kern="100" dirty="0">
                <a:latin typeface="Times New Roman" panose="02020603050405020304"/>
                <a:ea typeface="宋体" panose="02010600030101010101" pitchFamily="2" charset="-122"/>
                <a:cs typeface="Times New Roman" panose="02020603050405020304"/>
                <a:sym typeface="+mn-ea"/>
              </a:rPr>
              <a:t>all </a:t>
            </a:r>
            <a:r>
              <a:rPr lang="en-US" altLang="zh-CN" sz="1600" kern="100" dirty="0">
                <a:latin typeface="Times New Roman" panose="02020603050405020304"/>
                <a:ea typeface="宋体" panose="02010600030101010101" pitchFamily="2" charset="-122"/>
                <a:cs typeface="Times New Roman" panose="02020603050405020304"/>
              </a:rPr>
              <a:t>they were sent to Michael.” he tried to explained  , ‘‘Now I’m going to make some new cards for him. Would you like to join me?’’</a:t>
            </a:r>
            <a:endParaRPr lang="zh-CN" altLang="zh-CN" sz="1600" kern="100" dirty="0">
              <a:latin typeface="Calibri" panose="020F0502020204030204"/>
              <a:ea typeface="宋体" panose="02010600030101010101" pitchFamily="2" charset="-122"/>
              <a:cs typeface="Times New Roman" panose="02020603050405020304"/>
            </a:endParaRPr>
          </a:p>
          <a:p>
            <a:pPr indent="266700" algn="just"/>
            <a:r>
              <a:rPr lang="en-US" altLang="zh-CN" sz="1600" kern="100" dirty="0">
                <a:latin typeface="Times New Roman" panose="02020603050405020304"/>
                <a:ea typeface="宋体" panose="02010600030101010101" pitchFamily="2" charset="-122"/>
                <a:cs typeface="Times New Roman" panose="02020603050405020304"/>
              </a:rPr>
              <a:t>Para.2 </a:t>
            </a:r>
            <a:endParaRPr lang="zh-CN" altLang="zh-CN" sz="1600" kern="100" dirty="0">
              <a:latin typeface="Calibri" panose="020F0502020204030204"/>
              <a:ea typeface="宋体" panose="02010600030101010101" pitchFamily="2" charset="-122"/>
              <a:cs typeface="Times New Roman" panose="02020603050405020304"/>
            </a:endParaRPr>
          </a:p>
          <a:p>
            <a:pPr indent="266700" algn="just"/>
            <a:r>
              <a:rPr lang="en-US" altLang="zh-CN" sz="1600" kern="100" dirty="0">
                <a:latin typeface="Times New Roman" panose="02020603050405020304"/>
                <a:ea typeface="宋体" panose="02010600030101010101" pitchFamily="2" charset="-122"/>
                <a:cs typeface="Times New Roman" panose="02020603050405020304"/>
              </a:rPr>
              <a:t>I stood there, not quite believing what I was hearing. With my jaw drooping, I almost popped my eyes out of my head. Rooted in the ground, I felt my face flush. How silly was I for having thought Peterson was </a:t>
            </a:r>
            <a:r>
              <a:rPr lang="en-US" altLang="zh-CN" sz="1600" u="sng" kern="100" dirty="0">
                <a:latin typeface="Times New Roman" panose="02020603050405020304"/>
                <a:ea typeface="宋体" panose="02010600030101010101" pitchFamily="2" charset="-122"/>
                <a:cs typeface="Times New Roman" panose="02020603050405020304"/>
              </a:rPr>
              <a:t>stealing</a:t>
            </a:r>
            <a:r>
              <a:rPr lang="en-US" altLang="zh-CN" sz="1600" kern="100" dirty="0">
                <a:latin typeface="Times New Roman" panose="02020603050405020304"/>
                <a:ea typeface="宋体" panose="02010600030101010101" pitchFamily="2" charset="-122"/>
                <a:cs typeface="Times New Roman" panose="02020603050405020304"/>
              </a:rPr>
              <a:t> valentine cards from Roger’s box! To make up for my mistake, I decided to help Peter make new cards. Peterson was delighted for my participation. For the following moment, we cooperated with each other with great enjoyment. I drew vivid pictures to decorate the </a:t>
            </a:r>
            <a:r>
              <a:rPr lang="en-US" altLang="zh-CN" sz="1600" u="sng" kern="100" dirty="0">
                <a:latin typeface="Times New Roman" panose="02020603050405020304"/>
                <a:ea typeface="宋体" panose="02010600030101010101" pitchFamily="2" charset="-122"/>
                <a:cs typeface="Times New Roman" panose="02020603050405020304"/>
              </a:rPr>
              <a:t>cards</a:t>
            </a:r>
            <a:r>
              <a:rPr lang="en-US" altLang="zh-CN" sz="1600" kern="100" dirty="0">
                <a:latin typeface="Times New Roman" panose="02020603050405020304"/>
                <a:ea typeface="宋体" panose="02010600030101010101" pitchFamily="2" charset="-122"/>
                <a:cs typeface="Times New Roman" panose="02020603050405020304"/>
              </a:rPr>
              <a:t> while my next-door neighbor added some best wishes on them. At the very last second before the bell rang for the next class, we two grabbed hold of all the cards we made, placing them into Roger’s box with satisfaction. What a relief! A big surprise was there, waiting for our </a:t>
            </a:r>
            <a:r>
              <a:rPr lang="en-US" altLang="zh-CN" sz="1600" u="sng" kern="100" dirty="0">
                <a:latin typeface="Times New Roman" panose="02020603050405020304"/>
                <a:ea typeface="宋体" panose="02010600030101010101" pitchFamily="2" charset="-122"/>
                <a:cs typeface="Times New Roman" panose="02020603050405020304"/>
              </a:rPr>
              <a:t>new</a:t>
            </a:r>
            <a:r>
              <a:rPr lang="en-US" altLang="zh-CN" sz="1600" kern="100" dirty="0">
                <a:latin typeface="Times New Roman" panose="02020603050405020304"/>
                <a:ea typeface="宋体" panose="02010600030101010101" pitchFamily="2" charset="-122"/>
                <a:cs typeface="Times New Roman" panose="02020603050405020304"/>
              </a:rPr>
              <a:t> classmate, </a:t>
            </a:r>
            <a:r>
              <a:rPr lang="en-US" altLang="zh-CN" sz="1600" u="sng" kern="100" dirty="0">
                <a:latin typeface="Times New Roman" panose="02020603050405020304"/>
                <a:ea typeface="宋体" panose="02010600030101010101" pitchFamily="2" charset="-122"/>
                <a:cs typeface="Times New Roman" panose="02020603050405020304"/>
              </a:rPr>
              <a:t>Michael Roger</a:t>
            </a:r>
            <a:r>
              <a:rPr lang="en-US" altLang="zh-CN" sz="1600" kern="100" dirty="0">
                <a:latin typeface="Times New Roman" panose="02020603050405020304"/>
                <a:ea typeface="宋体" panose="02010600030101010101" pitchFamily="2" charset="-122"/>
                <a:cs typeface="Times New Roman" panose="02020603050405020304"/>
              </a:rPr>
              <a:t>. Not until then did I recognize a brand-new Michael Peterson!</a:t>
            </a:r>
            <a:endParaRPr lang="zh-CN" altLang="zh-CN" sz="1600" kern="100" dirty="0">
              <a:latin typeface="Calibri" panose="020F0502020204030204"/>
              <a:ea typeface="宋体" panose="02010600030101010101" pitchFamily="2" charset="-122"/>
              <a:cs typeface="Times New Roman" panose="02020603050405020304"/>
            </a:endParaRPr>
          </a:p>
          <a:p>
            <a:pPr indent="266700" algn="just"/>
            <a:r>
              <a:rPr lang="en-US" altLang="zh-CN" sz="1600" kern="100" dirty="0">
                <a:latin typeface="Calibri" panose="020F0502020204030204"/>
                <a:ea typeface="宋体" panose="02010600030101010101" pitchFamily="2" charset="-122"/>
                <a:cs typeface="Times New Roman" panose="02020603050405020304"/>
              </a:rPr>
              <a:t> </a:t>
            </a:r>
            <a:endParaRPr lang="zh-CN" altLang="zh-CN" sz="1600" kern="100" dirty="0">
              <a:latin typeface="Calibri" panose="020F0502020204030204"/>
              <a:ea typeface="宋体" panose="02010600030101010101" pitchFamily="2" charset="-122"/>
              <a:cs typeface="Times New Roman" panose="02020603050405020304"/>
            </a:endParaRPr>
          </a:p>
        </p:txBody>
      </p:sp>
      <p:sp>
        <p:nvSpPr>
          <p:cNvPr id="7" name="文本框 6"/>
          <p:cNvSpPr txBox="1"/>
          <p:nvPr/>
        </p:nvSpPr>
        <p:spPr>
          <a:xfrm>
            <a:off x="3131823" y="843918"/>
            <a:ext cx="2522855" cy="31162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照应前文</a:t>
            </a:r>
            <a:r>
              <a:rPr lang="en-US" altLang="zh-CN" sz="1400" b="1">
                <a:solidFill>
                  <a:srgbClr val="FF0000"/>
                </a:solidFill>
                <a:latin typeface="楷体" panose="02010609060101010101" charset="-122"/>
                <a:ea typeface="楷体" panose="02010609060101010101" charset="-122"/>
                <a:sym typeface="+mn-ea"/>
              </a:rPr>
              <a:t>Peterson</a:t>
            </a:r>
            <a:r>
              <a:rPr lang="zh-CN" altLang="en-US" sz="1400" b="1">
                <a:solidFill>
                  <a:srgbClr val="FF0000"/>
                </a:solidFill>
                <a:latin typeface="楷体" panose="02010609060101010101" charset="-122"/>
                <a:ea typeface="楷体" panose="02010609060101010101" charset="-122"/>
                <a:sym typeface="+mn-ea"/>
              </a:rPr>
              <a:t>人物形象</a:t>
            </a:r>
            <a:endParaRPr lang="zh-CN" altLang="en-US" sz="1400" b="1">
              <a:solidFill>
                <a:srgbClr val="FF0000"/>
              </a:solidFill>
              <a:latin typeface="楷体" panose="02010609060101010101" charset="-122"/>
              <a:ea typeface="楷体" panose="02010609060101010101" charset="-122"/>
              <a:sym typeface="+mn-ea"/>
            </a:endParaRPr>
          </a:p>
        </p:txBody>
      </p:sp>
      <p:sp>
        <p:nvSpPr>
          <p:cNvPr id="8" name="文本框 7"/>
          <p:cNvSpPr txBox="1"/>
          <p:nvPr/>
        </p:nvSpPr>
        <p:spPr>
          <a:xfrm>
            <a:off x="6948171" y="843918"/>
            <a:ext cx="1826260" cy="31162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延续前文</a:t>
            </a:r>
            <a:r>
              <a:rPr lang="en-US" altLang="zh-CN" sz="1400" b="1">
                <a:solidFill>
                  <a:srgbClr val="FF0000"/>
                </a:solidFill>
                <a:latin typeface="楷体" panose="02010609060101010101" charset="-122"/>
                <a:ea typeface="楷体" panose="02010609060101010101" charset="-122"/>
                <a:sym typeface="+mn-ea"/>
              </a:rPr>
              <a:t>angry</a:t>
            </a:r>
            <a:r>
              <a:rPr lang="zh-CN" altLang="en-US" sz="1400" b="1">
                <a:solidFill>
                  <a:srgbClr val="FF0000"/>
                </a:solidFill>
                <a:latin typeface="楷体" panose="02010609060101010101" charset="-122"/>
                <a:ea typeface="楷体" panose="02010609060101010101" charset="-122"/>
                <a:sym typeface="+mn-ea"/>
              </a:rPr>
              <a:t>情绪</a:t>
            </a:r>
            <a:endParaRPr lang="zh-CN" altLang="en-US" sz="1400" b="1">
              <a:solidFill>
                <a:srgbClr val="FF0000"/>
              </a:solidFill>
              <a:latin typeface="楷体" panose="02010609060101010101" charset="-122"/>
              <a:ea typeface="楷体" panose="02010609060101010101" charset="-122"/>
              <a:sym typeface="+mn-ea"/>
            </a:endParaRPr>
          </a:p>
        </p:txBody>
      </p:sp>
      <p:sp>
        <p:nvSpPr>
          <p:cNvPr id="9" name="文本框 8"/>
          <p:cNvSpPr txBox="1"/>
          <p:nvPr/>
        </p:nvSpPr>
        <p:spPr>
          <a:xfrm>
            <a:off x="539116" y="1347470"/>
            <a:ext cx="2520950" cy="30777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照应前文</a:t>
            </a:r>
            <a:r>
              <a:rPr lang="en-US" altLang="zh-CN" sz="1400" b="1">
                <a:solidFill>
                  <a:srgbClr val="FF0000"/>
                </a:solidFill>
                <a:latin typeface="楷体" panose="02010609060101010101" charset="-122"/>
                <a:ea typeface="楷体" panose="02010609060101010101" charset="-122"/>
                <a:sym typeface="+mn-ea"/>
              </a:rPr>
              <a:t>stop his trick</a:t>
            </a:r>
            <a:r>
              <a:rPr lang="zh-CN" altLang="en-US" sz="1400" b="1">
                <a:solidFill>
                  <a:srgbClr val="FF0000"/>
                </a:solidFill>
                <a:latin typeface="楷体" panose="02010609060101010101" charset="-122"/>
                <a:ea typeface="楷体" panose="02010609060101010101" charset="-122"/>
                <a:sym typeface="+mn-ea"/>
              </a:rPr>
              <a:t>情节</a:t>
            </a:r>
            <a:r>
              <a:rPr lang="en-US" altLang="zh-CN" sz="1400" b="1">
                <a:solidFill>
                  <a:srgbClr val="FF0000"/>
                </a:solidFill>
                <a:latin typeface="楷体" panose="02010609060101010101" charset="-122"/>
                <a:ea typeface="楷体" panose="02010609060101010101" charset="-122"/>
                <a:sym typeface="+mn-ea"/>
              </a:rPr>
              <a:t> </a:t>
            </a:r>
            <a:endParaRPr lang="en-US" altLang="zh-CN" sz="1400" b="1">
              <a:solidFill>
                <a:srgbClr val="FF0000"/>
              </a:solidFill>
              <a:latin typeface="楷体" panose="02010609060101010101" charset="-122"/>
              <a:ea typeface="楷体" panose="02010609060101010101" charset="-122"/>
              <a:sym typeface="+mn-ea"/>
            </a:endParaRPr>
          </a:p>
        </p:txBody>
      </p:sp>
      <p:sp>
        <p:nvSpPr>
          <p:cNvPr id="10" name="文本框 9"/>
          <p:cNvSpPr txBox="1"/>
          <p:nvPr/>
        </p:nvSpPr>
        <p:spPr>
          <a:xfrm>
            <a:off x="5003803" y="1347470"/>
            <a:ext cx="3816985" cy="30777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a:t>
            </a:r>
            <a:r>
              <a:rPr lang="en-US" altLang="zh-CN" sz="1400" b="1">
                <a:solidFill>
                  <a:srgbClr val="FF0000"/>
                </a:solidFill>
                <a:latin typeface="楷体" panose="02010609060101010101" charset="-122"/>
                <a:ea typeface="楷体" panose="02010609060101010101" charset="-122"/>
                <a:sym typeface="+mn-ea"/>
              </a:rPr>
              <a:t>my feeling </a:t>
            </a:r>
            <a:r>
              <a:rPr lang="zh-CN" altLang="en-US" sz="1400" b="1">
                <a:solidFill>
                  <a:srgbClr val="FF0000"/>
                </a:solidFill>
                <a:latin typeface="楷体" panose="02010609060101010101" charset="-122"/>
                <a:ea typeface="楷体" panose="02010609060101010101" charset="-122"/>
                <a:sym typeface="+mn-ea"/>
              </a:rPr>
              <a:t>转折及说明关键词</a:t>
            </a:r>
            <a:r>
              <a:rPr lang="en-US" altLang="zh-CN" sz="1400" b="1">
                <a:solidFill>
                  <a:srgbClr val="FF0000"/>
                </a:solidFill>
                <a:latin typeface="楷体" panose="02010609060101010101" charset="-122"/>
                <a:ea typeface="楷体" panose="02010609060101010101" charset="-122"/>
                <a:sym typeface="+mn-ea"/>
              </a:rPr>
              <a:t>watch</a:t>
            </a:r>
            <a:r>
              <a:rPr lang="zh-CN" altLang="en-US" sz="1400" b="1">
                <a:solidFill>
                  <a:srgbClr val="FF0000"/>
                </a:solidFill>
                <a:latin typeface="楷体" panose="02010609060101010101" charset="-122"/>
                <a:ea typeface="楷体" panose="02010609060101010101" charset="-122"/>
                <a:sym typeface="+mn-ea"/>
              </a:rPr>
              <a:t>内容</a:t>
            </a:r>
            <a:r>
              <a:rPr lang="en-US" altLang="zh-CN" sz="1400" b="1">
                <a:solidFill>
                  <a:srgbClr val="FF0000"/>
                </a:solidFill>
                <a:latin typeface="楷体" panose="02010609060101010101" charset="-122"/>
                <a:ea typeface="楷体" panose="02010609060101010101" charset="-122"/>
                <a:sym typeface="+mn-ea"/>
              </a:rPr>
              <a:t> </a:t>
            </a:r>
            <a:endParaRPr lang="en-US" altLang="zh-CN" sz="1400" b="1">
              <a:solidFill>
                <a:srgbClr val="FF0000"/>
              </a:solidFill>
              <a:latin typeface="楷体" panose="02010609060101010101" charset="-122"/>
              <a:ea typeface="楷体" panose="02010609060101010101" charset="-122"/>
              <a:sym typeface="+mn-ea"/>
            </a:endParaRPr>
          </a:p>
        </p:txBody>
      </p:sp>
      <p:sp>
        <p:nvSpPr>
          <p:cNvPr id="11" name="文本框 10"/>
          <p:cNvSpPr txBox="1"/>
          <p:nvPr/>
        </p:nvSpPr>
        <p:spPr>
          <a:xfrm>
            <a:off x="3203575" y="1812292"/>
            <a:ext cx="5349240" cy="530912"/>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照应前文</a:t>
            </a:r>
            <a:r>
              <a:rPr lang="en-US" altLang="zh-CN" sz="1400" b="1">
                <a:solidFill>
                  <a:srgbClr val="FF0000"/>
                </a:solidFill>
                <a:latin typeface="楷体" panose="02010609060101010101" charset="-122"/>
                <a:ea typeface="楷体" panose="02010609060101010101" charset="-122"/>
                <a:sym typeface="+mn-ea"/>
              </a:rPr>
              <a:t>a new kid &amp; had forgotten &amp; two Michael</a:t>
            </a:r>
            <a:r>
              <a:rPr lang="zh-CN" altLang="en-US" sz="1400" b="1">
                <a:solidFill>
                  <a:srgbClr val="FF0000"/>
                </a:solidFill>
                <a:latin typeface="楷体" panose="02010609060101010101" charset="-122"/>
                <a:ea typeface="楷体" panose="02010609060101010101" charset="-122"/>
                <a:sym typeface="+mn-ea"/>
              </a:rPr>
              <a:t>情节并将解释将</a:t>
            </a:r>
            <a:r>
              <a:rPr lang="en-US" altLang="zh-CN" sz="1400" b="1">
                <a:solidFill>
                  <a:srgbClr val="FF0000"/>
                </a:solidFill>
                <a:latin typeface="楷体" panose="02010609060101010101" charset="-122"/>
                <a:ea typeface="楷体" panose="02010609060101010101" charset="-122"/>
                <a:sym typeface="+mn-ea"/>
              </a:rPr>
              <a:t>“</a:t>
            </a:r>
            <a:r>
              <a:rPr lang="zh-CN" altLang="en-US" sz="1400" b="1">
                <a:solidFill>
                  <a:srgbClr val="FF0000"/>
                </a:solidFill>
                <a:latin typeface="楷体" panose="02010609060101010101" charset="-122"/>
                <a:ea typeface="楷体" panose="02010609060101010101" charset="-122"/>
                <a:sym typeface="+mn-ea"/>
              </a:rPr>
              <a:t>恶作剧</a:t>
            </a:r>
            <a:r>
              <a:rPr lang="en-US" altLang="zh-CN" sz="1400" b="1">
                <a:solidFill>
                  <a:srgbClr val="FF0000"/>
                </a:solidFill>
                <a:latin typeface="楷体" panose="02010609060101010101" charset="-122"/>
                <a:ea typeface="楷体" panose="02010609060101010101" charset="-122"/>
                <a:sym typeface="+mn-ea"/>
              </a:rPr>
              <a:t>”</a:t>
            </a:r>
            <a:r>
              <a:rPr lang="zh-CN" altLang="en-US" sz="1400" b="1">
                <a:solidFill>
                  <a:srgbClr val="FF0000"/>
                </a:solidFill>
                <a:latin typeface="楷体" panose="02010609060101010101" charset="-122"/>
                <a:ea typeface="楷体" panose="02010609060101010101" charset="-122"/>
                <a:sym typeface="+mn-ea"/>
              </a:rPr>
              <a:t>真相浮出水面。承上启下</a:t>
            </a:r>
            <a:r>
              <a:rPr lang="en-US" altLang="zh-CN" sz="1400" b="1">
                <a:solidFill>
                  <a:srgbClr val="FF0000"/>
                </a:solidFill>
                <a:latin typeface="楷体" panose="02010609060101010101" charset="-122"/>
                <a:ea typeface="楷体" panose="02010609060101010101" charset="-122"/>
                <a:sym typeface="+mn-ea"/>
              </a:rPr>
              <a:t> </a:t>
            </a:r>
            <a:endParaRPr lang="en-US" altLang="zh-CN" sz="1400" b="1">
              <a:solidFill>
                <a:srgbClr val="FF0000"/>
              </a:solidFill>
              <a:latin typeface="楷体" panose="02010609060101010101" charset="-122"/>
              <a:ea typeface="楷体" panose="02010609060101010101" charset="-122"/>
              <a:sym typeface="+mn-ea"/>
            </a:endParaRPr>
          </a:p>
        </p:txBody>
      </p:sp>
      <p:sp>
        <p:nvSpPr>
          <p:cNvPr id="13" name="文本框 12"/>
          <p:cNvSpPr txBox="1"/>
          <p:nvPr/>
        </p:nvSpPr>
        <p:spPr>
          <a:xfrm>
            <a:off x="5939792" y="2499995"/>
            <a:ext cx="2527935" cy="30777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照应并再次铺垫前文</a:t>
            </a:r>
            <a:r>
              <a:rPr lang="en-US" altLang="zh-CN" sz="1400" b="1">
                <a:solidFill>
                  <a:srgbClr val="FF0000"/>
                </a:solidFill>
                <a:latin typeface="楷体" panose="02010609060101010101" charset="-122"/>
                <a:ea typeface="楷体" panose="02010609060101010101" charset="-122"/>
                <a:sym typeface="+mn-ea"/>
              </a:rPr>
              <a:t>help</a:t>
            </a:r>
            <a:r>
              <a:rPr lang="zh-CN" altLang="en-US" sz="1400" b="1">
                <a:solidFill>
                  <a:srgbClr val="FF0000"/>
                </a:solidFill>
                <a:latin typeface="楷体" panose="02010609060101010101" charset="-122"/>
                <a:ea typeface="楷体" panose="02010609060101010101" charset="-122"/>
                <a:sym typeface="+mn-ea"/>
              </a:rPr>
              <a:t>情节</a:t>
            </a:r>
            <a:r>
              <a:rPr lang="en-US" altLang="zh-CN" sz="1400" b="1">
                <a:solidFill>
                  <a:srgbClr val="FF0000"/>
                </a:solidFill>
                <a:latin typeface="楷体" panose="02010609060101010101" charset="-122"/>
                <a:ea typeface="楷体" panose="02010609060101010101" charset="-122"/>
                <a:sym typeface="+mn-ea"/>
              </a:rPr>
              <a:t> </a:t>
            </a:r>
            <a:endParaRPr lang="en-US" altLang="zh-CN" sz="1400" b="1">
              <a:solidFill>
                <a:srgbClr val="FF0000"/>
              </a:solidFill>
              <a:latin typeface="楷体" panose="02010609060101010101" charset="-122"/>
              <a:ea typeface="楷体" panose="02010609060101010101" charset="-122"/>
              <a:sym typeface="+mn-ea"/>
            </a:endParaRPr>
          </a:p>
        </p:txBody>
      </p:sp>
      <p:sp>
        <p:nvSpPr>
          <p:cNvPr id="14" name="文本框 13"/>
          <p:cNvSpPr txBox="1"/>
          <p:nvPr/>
        </p:nvSpPr>
        <p:spPr>
          <a:xfrm>
            <a:off x="1691641" y="2771141"/>
            <a:ext cx="3180080" cy="337185"/>
          </a:xfrm>
          <a:prstGeom prst="rect">
            <a:avLst/>
          </a:prstGeom>
          <a:solidFill>
            <a:schemeClr val="accent6">
              <a:lumMod val="40000"/>
              <a:lumOff val="60000"/>
            </a:schemeClr>
          </a:solidFill>
        </p:spPr>
        <p:txBody>
          <a:bodyPr wrap="square" lIns="91434" tIns="45717" rIns="91434" bIns="45717" rtlCol="0">
            <a:spAutoFit/>
          </a:bodyPr>
          <a:lstStyle/>
          <a:p>
            <a:r>
              <a:rPr lang="zh-CN" altLang="en-US" sz="1600" b="1">
                <a:solidFill>
                  <a:srgbClr val="FF0000"/>
                </a:solidFill>
                <a:latin typeface="楷体" panose="02010609060101010101" charset="-122"/>
                <a:ea typeface="楷体" panose="02010609060101010101" charset="-122"/>
                <a:sym typeface="+mn-ea"/>
              </a:rPr>
              <a:t>延续情绪线</a:t>
            </a:r>
            <a:r>
              <a:rPr lang="en-US" altLang="zh-CN" sz="1600" b="1">
                <a:solidFill>
                  <a:srgbClr val="FF0000"/>
                </a:solidFill>
                <a:latin typeface="楷体" panose="02010609060101010101" charset="-122"/>
                <a:ea typeface="楷体" panose="02010609060101010101" charset="-122"/>
                <a:sym typeface="+mn-ea"/>
              </a:rPr>
              <a:t>embarrassed/ashamed </a:t>
            </a:r>
            <a:endParaRPr lang="en-US" altLang="zh-CN" sz="1600" b="1">
              <a:solidFill>
                <a:srgbClr val="FF0000"/>
              </a:solidFill>
              <a:latin typeface="楷体" panose="02010609060101010101" charset="-122"/>
              <a:ea typeface="楷体" panose="02010609060101010101" charset="-122"/>
              <a:sym typeface="+mn-ea"/>
            </a:endParaRPr>
          </a:p>
        </p:txBody>
      </p:sp>
      <p:sp>
        <p:nvSpPr>
          <p:cNvPr id="15" name="文本框 14"/>
          <p:cNvSpPr txBox="1"/>
          <p:nvPr/>
        </p:nvSpPr>
        <p:spPr>
          <a:xfrm>
            <a:off x="5219700" y="3651888"/>
            <a:ext cx="2217420" cy="31162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照应并完成</a:t>
            </a:r>
            <a:r>
              <a:rPr lang="en-US" altLang="zh-CN" sz="1400" b="1">
                <a:solidFill>
                  <a:srgbClr val="FF0000"/>
                </a:solidFill>
                <a:latin typeface="楷体" panose="02010609060101010101" charset="-122"/>
                <a:ea typeface="楷体" panose="02010609060101010101" charset="-122"/>
                <a:sym typeface="+mn-ea"/>
              </a:rPr>
              <a:t>help</a:t>
            </a:r>
            <a:r>
              <a:rPr lang="zh-CN" altLang="en-US" sz="1400" b="1">
                <a:solidFill>
                  <a:srgbClr val="FF0000"/>
                </a:solidFill>
                <a:latin typeface="楷体" panose="02010609060101010101" charset="-122"/>
                <a:ea typeface="楷体" panose="02010609060101010101" charset="-122"/>
                <a:sym typeface="+mn-ea"/>
              </a:rPr>
              <a:t>情节构建</a:t>
            </a:r>
            <a:endParaRPr lang="zh-CN" altLang="en-US" sz="1400" b="1">
              <a:solidFill>
                <a:srgbClr val="FF0000"/>
              </a:solidFill>
              <a:latin typeface="楷体" panose="02010609060101010101" charset="-122"/>
              <a:ea typeface="楷体" panose="02010609060101010101" charset="-122"/>
              <a:sym typeface="+mn-ea"/>
            </a:endParaRPr>
          </a:p>
        </p:txBody>
      </p:sp>
      <p:sp>
        <p:nvSpPr>
          <p:cNvPr id="16" name="文本框 15"/>
          <p:cNvSpPr txBox="1"/>
          <p:nvPr/>
        </p:nvSpPr>
        <p:spPr>
          <a:xfrm>
            <a:off x="3131823" y="4732023"/>
            <a:ext cx="3455035" cy="31162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照应主题</a:t>
            </a:r>
            <a:r>
              <a:rPr lang="en-US" altLang="zh-CN" sz="1400" b="1">
                <a:solidFill>
                  <a:srgbClr val="FF0000"/>
                </a:solidFill>
                <a:latin typeface="楷体" panose="02010609060101010101" charset="-122"/>
                <a:ea typeface="楷体" panose="02010609060101010101" charset="-122"/>
                <a:sym typeface="+mn-ea"/>
              </a:rPr>
              <a:t>love/kindness  </a:t>
            </a:r>
            <a:r>
              <a:rPr lang="zh-CN" altLang="en-US" sz="1400" b="1">
                <a:solidFill>
                  <a:srgbClr val="FF0000"/>
                </a:solidFill>
                <a:latin typeface="楷体" panose="02010609060101010101" charset="-122"/>
                <a:ea typeface="楷体" panose="02010609060101010101" charset="-122"/>
                <a:sym typeface="+mn-ea"/>
              </a:rPr>
              <a:t>反转人物形象</a:t>
            </a:r>
            <a:endParaRPr lang="en-US" altLang="zh-CN" sz="1400" b="1">
              <a:solidFill>
                <a:srgbClr val="FF0000"/>
              </a:solidFill>
              <a:latin typeface="楷体" panose="02010609060101010101" charset="-122"/>
              <a:ea typeface="楷体" panose="0201060906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0-#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1+#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P spid="11" grpId="0" bldLvl="0" animBg="1"/>
      <p:bldP spid="13" grpId="0" bldLvl="0" animBg="1"/>
      <p:bldP spid="14" grpId="0" bldLvl="0" animBg="1"/>
      <p:bldP spid="15" grpId="0" bldLvl="0" animBg="1"/>
      <p:bldP spid="16"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65760" y="737235"/>
            <a:ext cx="8519636" cy="36925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p>
            <a:pPr indent="0"/>
            <a:r>
              <a:rPr lang="en-US" altLang="zh-CN" b="1" dirty="0">
                <a:solidFill>
                  <a:schemeClr val="tx1">
                    <a:lumMod val="75000"/>
                    <a:lumOff val="25000"/>
                  </a:schemeClr>
                </a:solidFill>
                <a:latin typeface="Calibri" panose="020F0502020204030204" pitchFamily="34" charset="0"/>
                <a:ea typeface="微软雅黑" panose="020B0503020204020204" charset="-122"/>
                <a:cs typeface="Calibri" panose="020F0502020204030204" pitchFamily="34" charset="0"/>
                <a:sym typeface="+mn-ea"/>
              </a:rPr>
              <a:t>  </a:t>
            </a:r>
            <a:r>
              <a:rPr lang="en-US" altLang="zh-CN" b="1" u="sng" dirty="0">
                <a:solidFill>
                  <a:srgbClr val="FF0000"/>
                </a:solidFill>
                <a:latin typeface="Calibri" panose="020F0502020204030204" pitchFamily="34" charset="0"/>
                <a:ea typeface="微软雅黑" panose="020B0503020204020204" charset="-122"/>
                <a:cs typeface="Calibri" panose="020F0502020204030204" pitchFamily="34" charset="0"/>
                <a:sym typeface="+mn-ea"/>
              </a:rPr>
              <a:t>The more I watched my next-door neighbor, the more confused I became</a:t>
            </a:r>
            <a:r>
              <a:rPr lang="en-US" altLang="zh-CN" b="1" dirty="0">
                <a:solidFill>
                  <a:schemeClr val="tx1">
                    <a:lumMod val="75000"/>
                    <a:lumOff val="25000"/>
                  </a:schemeClr>
                </a:solidFill>
                <a:latin typeface="Calibri" panose="020F0502020204030204" pitchFamily="34" charset="0"/>
                <a:ea typeface="微软雅黑" panose="020B0503020204020204" charset="-122"/>
                <a:cs typeface="Calibri" panose="020F0502020204030204" pitchFamily="34" charset="0"/>
                <a:sym typeface="+mn-ea"/>
              </a:rPr>
              <a:t>.</a:t>
            </a:r>
            <a:r>
              <a:rPr lang="en-US" b="1">
                <a:latin typeface="Calibri" panose="020F0502020204030204" pitchFamily="34" charset="0"/>
                <a:ea typeface="宋体" panose="02010600030101010101" pitchFamily="2" charset="-122"/>
              </a:rPr>
              <a:t>Instead of taking valentines out of the box, he was putting them in. But whatever he did, I was sure it was wrong. I scolded him for picking on the poor kid. Michael just kept working and denied playing a trick. He explained that he was the last person to pass out his valentines before break. When he got to Michael Rogers</a:t>
            </a:r>
            <a:r>
              <a:rPr lang="en-US" b="1">
                <a:latin typeface="Calibri" panose="020F0502020204030204" pitchFamily="34" charset="0"/>
                <a:ea typeface="宋体" panose="02010600030101010101" pitchFamily="2" charset="-122"/>
                <a:cs typeface="Times New Roman" panose="02020603050405020304" pitchFamily="18" charset="0"/>
              </a:rPr>
              <a:t>’ </a:t>
            </a:r>
            <a:r>
              <a:rPr lang="en-US" b="1">
                <a:latin typeface="Calibri" panose="020F0502020204030204" pitchFamily="34" charset="0"/>
                <a:ea typeface="宋体" panose="02010600030101010101" pitchFamily="2" charset="-122"/>
              </a:rPr>
              <a:t>box, he noticed it was empty. No one remembered to make the new kid a card. So actually he was giving him his cards. After all, the cards he received from classmates all said </a:t>
            </a:r>
            <a:r>
              <a:rPr lang="en-US" b="1">
                <a:latin typeface="Calibri" panose="020F0502020204030204" pitchFamily="34" charset="0"/>
                <a:ea typeface="宋体" panose="02010600030101010101" pitchFamily="2" charset="-122"/>
                <a:cs typeface="Times New Roman" panose="02020603050405020304" pitchFamily="18" charset="0"/>
              </a:rPr>
              <a:t>“</a:t>
            </a:r>
            <a:r>
              <a:rPr lang="en-US" b="1">
                <a:latin typeface="Calibri" panose="020F0502020204030204" pitchFamily="34" charset="0"/>
                <a:ea typeface="宋体" panose="02010600030101010101" pitchFamily="2" charset="-122"/>
              </a:rPr>
              <a:t>Michael </a:t>
            </a:r>
            <a:r>
              <a:rPr lang="en-US" b="1">
                <a:latin typeface="Calibri" panose="020F0502020204030204" pitchFamily="34" charset="0"/>
                <a:ea typeface="宋体" panose="02010600030101010101" pitchFamily="2" charset="-122"/>
                <a:cs typeface="Times New Roman" panose="02020603050405020304" pitchFamily="18" charset="0"/>
              </a:rPr>
              <a:t>“ </a:t>
            </a:r>
            <a:r>
              <a:rPr lang="en-US" b="1">
                <a:latin typeface="Calibri" panose="020F0502020204030204" pitchFamily="34" charset="0"/>
                <a:ea typeface="宋体" panose="02010600030101010101" pitchFamily="2" charset="-122"/>
              </a:rPr>
              <a:t>on them.</a:t>
            </a:r>
            <a:endParaRPr lang="en-US" b="1">
              <a:latin typeface="Calibri" panose="020F0502020204030204" pitchFamily="34" charset="0"/>
              <a:ea typeface="宋体" panose="02010600030101010101" pitchFamily="2" charset="-122"/>
            </a:endParaRPr>
          </a:p>
          <a:p>
            <a:pPr indent="0"/>
            <a:r>
              <a:rPr lang="en-US" b="1" u="sng">
                <a:latin typeface="Calibri" panose="020F0502020204030204" pitchFamily="34" charset="0"/>
                <a:ea typeface="宋体" panose="02010600030101010101" pitchFamily="2" charset="-122"/>
              </a:rPr>
              <a:t>  </a:t>
            </a:r>
            <a:r>
              <a:rPr lang="en-US" b="1" u="sng">
                <a:solidFill>
                  <a:srgbClr val="FF0000"/>
                </a:solidFill>
                <a:latin typeface="Calibri" panose="020F0502020204030204" pitchFamily="34" charset="0"/>
                <a:ea typeface="宋体" panose="02010600030101010101" pitchFamily="2" charset="-122"/>
              </a:rPr>
              <a:t> I stood there, not quite believing what I was hearing</a:t>
            </a:r>
            <a:r>
              <a:rPr lang="en-US" b="1">
                <a:latin typeface="Calibri" panose="020F0502020204030204" pitchFamily="34" charset="0"/>
                <a:ea typeface="宋体" panose="02010600030101010101" pitchFamily="2" charset="-122"/>
              </a:rPr>
              <a:t>. </a:t>
            </a:r>
            <a:r>
              <a:rPr lang="en-US" b="1">
                <a:latin typeface="Calibri" panose="020F0502020204030204" pitchFamily="34" charset="0"/>
                <a:ea typeface="宋体" panose="02010600030101010101" pitchFamily="2" charset="-122"/>
                <a:cs typeface="Times New Roman" panose="02020603050405020304" pitchFamily="18" charset="0"/>
              </a:rPr>
              <a:t>“ </a:t>
            </a:r>
            <a:r>
              <a:rPr lang="en-US" b="1">
                <a:latin typeface="Calibri" panose="020F0502020204030204" pitchFamily="34" charset="0"/>
                <a:ea typeface="宋体" panose="02010600030101010101" pitchFamily="2" charset="-122"/>
              </a:rPr>
              <a:t>You mean you</a:t>
            </a:r>
            <a:r>
              <a:rPr lang="en-US" b="1">
                <a:latin typeface="Calibri" panose="020F0502020204030204" pitchFamily="34" charset="0"/>
                <a:ea typeface="宋体" panose="02010600030101010101" pitchFamily="2" charset="-122"/>
                <a:cs typeface="Times New Roman" panose="02020603050405020304" pitchFamily="18" charset="0"/>
              </a:rPr>
              <a:t>’</a:t>
            </a:r>
            <a:r>
              <a:rPr lang="en-US" b="1">
                <a:latin typeface="Calibri" panose="020F0502020204030204" pitchFamily="34" charset="0"/>
                <a:ea typeface="宋体" panose="02010600030101010101" pitchFamily="2" charset="-122"/>
              </a:rPr>
              <a:t>re doing something nice?</a:t>
            </a:r>
            <a:r>
              <a:rPr lang="en-US" b="1">
                <a:latin typeface="Calibri" panose="020F0502020204030204" pitchFamily="34" charset="0"/>
                <a:ea typeface="宋体" panose="02010600030101010101" pitchFamily="2" charset="-122"/>
                <a:cs typeface="Times New Roman" panose="02020603050405020304" pitchFamily="18" charset="0"/>
              </a:rPr>
              <a:t>” </a:t>
            </a:r>
            <a:r>
              <a:rPr lang="en-US" b="1">
                <a:latin typeface="Calibri" panose="020F0502020204030204" pitchFamily="34" charset="0"/>
                <a:ea typeface="宋体" panose="02010600030101010101" pitchFamily="2" charset="-122"/>
              </a:rPr>
              <a:t>I asked. </a:t>
            </a:r>
            <a:r>
              <a:rPr lang="en-US" b="1">
                <a:latin typeface="Calibri" panose="020F0502020204030204" pitchFamily="34" charset="0"/>
                <a:ea typeface="宋体" panose="02010600030101010101" pitchFamily="2" charset="-122"/>
                <a:cs typeface="Times New Roman" panose="02020603050405020304" pitchFamily="18" charset="0"/>
              </a:rPr>
              <a:t>“</a:t>
            </a:r>
            <a:r>
              <a:rPr lang="en-US" b="1">
                <a:latin typeface="Calibri" panose="020F0502020204030204" pitchFamily="34" charset="0"/>
                <a:ea typeface="宋体" panose="02010600030101010101" pitchFamily="2" charset="-122"/>
              </a:rPr>
              <a:t>Of course. When haven</a:t>
            </a:r>
            <a:r>
              <a:rPr lang="en-US" b="1">
                <a:latin typeface="Calibri" panose="020F0502020204030204" pitchFamily="34" charset="0"/>
                <a:ea typeface="宋体" panose="02010600030101010101" pitchFamily="2" charset="-122"/>
                <a:cs typeface="Times New Roman" panose="02020603050405020304" pitchFamily="18" charset="0"/>
              </a:rPr>
              <a:t>’</a:t>
            </a:r>
            <a:r>
              <a:rPr lang="en-US" b="1">
                <a:latin typeface="Calibri" panose="020F0502020204030204" pitchFamily="34" charset="0"/>
                <a:ea typeface="宋体" panose="02010600030101010101" pitchFamily="2" charset="-122"/>
              </a:rPr>
              <a:t>t I been nice?</a:t>
            </a:r>
            <a:r>
              <a:rPr lang="en-US" b="1">
                <a:latin typeface="Calibri" panose="020F0502020204030204" pitchFamily="34" charset="0"/>
                <a:ea typeface="宋体" panose="02010600030101010101" pitchFamily="2" charset="-122"/>
                <a:cs typeface="Times New Roman" panose="02020603050405020304" pitchFamily="18" charset="0"/>
              </a:rPr>
              <a:t>” </a:t>
            </a:r>
            <a:r>
              <a:rPr lang="en-US" b="1">
                <a:latin typeface="Calibri" panose="020F0502020204030204" pitchFamily="34" charset="0"/>
                <a:ea typeface="宋体" panose="02010600030101010101" pitchFamily="2" charset="-122"/>
              </a:rPr>
              <a:t>he teased. I blinked but gave no reply. I helped Michael to shake out his cards through the slot in his valentine box.Then we stuffed the cards into Michael Rogers</a:t>
            </a:r>
            <a:r>
              <a:rPr lang="en-US" b="1">
                <a:latin typeface="Calibri" panose="020F0502020204030204" pitchFamily="34" charset="0"/>
                <a:ea typeface="宋体" panose="02010600030101010101" pitchFamily="2" charset="-122"/>
                <a:cs typeface="Times New Roman" panose="02020603050405020304" pitchFamily="18" charset="0"/>
              </a:rPr>
              <a:t>’ </a:t>
            </a:r>
            <a:r>
              <a:rPr lang="en-US" b="1">
                <a:latin typeface="Calibri" panose="020F0502020204030204" pitchFamily="34" charset="0"/>
                <a:ea typeface="宋体" panose="02010600030101010101" pitchFamily="2" charset="-122"/>
              </a:rPr>
              <a:t>box. I felt a mixture of embarrassment ad satisfaction striking into my heart. Maybe I had misunderstood him and maybe he</a:t>
            </a:r>
            <a:r>
              <a:rPr lang="en-US" b="1">
                <a:latin typeface="Calibri" panose="020F0502020204030204" pitchFamily="34" charset="0"/>
                <a:ea typeface="宋体" panose="02010600030101010101" pitchFamily="2" charset="-122"/>
                <a:cs typeface="Times New Roman" panose="02020603050405020304" pitchFamily="18" charset="0"/>
              </a:rPr>
              <a:t>’</a:t>
            </a:r>
            <a:r>
              <a:rPr lang="en-US" b="1">
                <a:latin typeface="Calibri" panose="020F0502020204030204" pitchFamily="34" charset="0"/>
                <a:ea typeface="宋体" panose="02010600030101010101" pitchFamily="2" charset="-122"/>
              </a:rPr>
              <a:t>s even kind of sweet... in a hidden sort of way. </a:t>
            </a:r>
            <a:endParaRPr lang="zh-CN" altLang="en-US" b="1"/>
          </a:p>
        </p:txBody>
      </p:sp>
    </p:spTree>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131820" y="2139950"/>
            <a:ext cx="2215515" cy="583565"/>
          </a:xfrm>
          <a:prstGeom prst="rect">
            <a:avLst/>
          </a:prstGeom>
          <a:noFill/>
        </p:spPr>
        <p:txBody>
          <a:bodyPr wrap="none" rtlCol="0">
            <a:spAutoFit/>
          </a:bodyPr>
          <a:p>
            <a:r>
              <a:rPr lang="en-US" altLang="zh-CN" sz="3200" b="1">
                <a:solidFill>
                  <a:srgbClr val="FF0000"/>
                </a:solidFill>
              </a:rPr>
              <a:t>languange</a:t>
            </a:r>
            <a:endParaRPr lang="en-US" altLang="zh-CN" sz="3200" b="1">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975" y="-27548"/>
            <a:ext cx="9144000"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18"/>
          <p:cNvSpPr txBox="1"/>
          <p:nvPr/>
        </p:nvSpPr>
        <p:spPr>
          <a:xfrm>
            <a:off x="34761" y="3805471"/>
            <a:ext cx="9104147" cy="459105"/>
          </a:xfrm>
          <a:prstGeom prst="rect">
            <a:avLst/>
          </a:prstGeom>
          <a:noFill/>
        </p:spPr>
        <p:txBody>
          <a:bodyPr wrap="square" lIns="91376" tIns="45688" rIns="91376" bIns="45688" rtlCol="0">
            <a:spAutoFit/>
          </a:bodyPr>
          <a:lstStyle/>
          <a:p>
            <a:r>
              <a:rPr lang="zh-CN" altLang="en-US" sz="2400" dirty="0">
                <a:solidFill>
                  <a:srgbClr val="2E3033"/>
                </a:solidFill>
              </a:rPr>
              <a:t>课间休息结束了，同学们从操场上一个接一</a:t>
            </a:r>
            <a:r>
              <a:rPr lang="zh-CN" altLang="en-US" sz="2400" dirty="0" smtClean="0">
                <a:solidFill>
                  <a:srgbClr val="2E3033"/>
                </a:solidFill>
              </a:rPr>
              <a:t>个</a:t>
            </a:r>
            <a:r>
              <a:rPr lang="zh-CN" altLang="en-US" sz="2400" dirty="0">
                <a:solidFill>
                  <a:srgbClr val="2E3033"/>
                </a:solidFill>
              </a:rPr>
              <a:t>有说有笑</a:t>
            </a:r>
            <a:r>
              <a:rPr lang="zh-CN" altLang="en-US" sz="2400" dirty="0" smtClean="0">
                <a:solidFill>
                  <a:srgbClr val="2E3033"/>
                </a:solidFill>
              </a:rPr>
              <a:t>地回来。</a:t>
            </a:r>
            <a:endParaRPr lang="zh-CN" altLang="en-US" sz="2400" b="1" dirty="0">
              <a:solidFill>
                <a:srgbClr val="7030A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39852" y="389151"/>
            <a:ext cx="5711824" cy="3415030"/>
          </a:xfrm>
          <a:prstGeom prst="rect">
            <a:avLst/>
          </a:prstGeom>
          <a:noFill/>
        </p:spPr>
        <p:txBody>
          <a:bodyPr wrap="square" rtlCol="0">
            <a:spAutoFit/>
          </a:bodyPr>
          <a:lstStyle/>
          <a:p>
            <a:r>
              <a:rPr lang="zh-CN" altLang="en-US" sz="2400" dirty="0" smtClean="0"/>
              <a:t>翻译：</a:t>
            </a:r>
            <a:endParaRPr lang="en-US" altLang="zh-CN" sz="2400" dirty="0" smtClean="0"/>
          </a:p>
          <a:p>
            <a:r>
              <a:rPr lang="zh-CN" altLang="en-US" sz="2400" dirty="0">
                <a:solidFill>
                  <a:srgbClr val="2E3033"/>
                </a:solidFill>
              </a:rPr>
              <a:t>别费心去做了</a:t>
            </a:r>
            <a:endParaRPr lang="en-US" altLang="zh-CN" sz="2400" dirty="0"/>
          </a:p>
          <a:p>
            <a:r>
              <a:rPr lang="zh-CN" altLang="en-US" sz="2400" dirty="0" smtClean="0">
                <a:solidFill>
                  <a:srgbClr val="2E3033"/>
                </a:solidFill>
              </a:rPr>
              <a:t>跟踪</a:t>
            </a:r>
            <a:endParaRPr lang="en-US" altLang="zh-CN" sz="2400" dirty="0" smtClean="0"/>
          </a:p>
          <a:p>
            <a:r>
              <a:rPr lang="zh-CN" altLang="en-US" sz="2400" dirty="0" smtClean="0">
                <a:solidFill>
                  <a:srgbClr val="2E3033"/>
                </a:solidFill>
              </a:rPr>
              <a:t>试图</a:t>
            </a:r>
            <a:r>
              <a:rPr lang="zh-CN" altLang="en-US" sz="2400" dirty="0">
                <a:solidFill>
                  <a:srgbClr val="2E3033"/>
                </a:solidFill>
              </a:rPr>
              <a:t>忽略某人</a:t>
            </a:r>
            <a:endParaRPr lang="en-US" altLang="zh-CN" sz="2400" dirty="0" smtClean="0"/>
          </a:p>
          <a:p>
            <a:r>
              <a:rPr lang="zh-CN" altLang="en-US" sz="2400" dirty="0" smtClean="0">
                <a:solidFill>
                  <a:srgbClr val="2E3033"/>
                </a:solidFill>
              </a:rPr>
              <a:t>开</a:t>
            </a:r>
            <a:r>
              <a:rPr lang="en-US" altLang="zh-CN" sz="2400" dirty="0">
                <a:solidFill>
                  <a:srgbClr val="2E3033"/>
                </a:solidFill>
              </a:rPr>
              <a:t>……</a:t>
            </a:r>
            <a:r>
              <a:rPr lang="zh-CN" altLang="en-US" sz="2400" dirty="0">
                <a:solidFill>
                  <a:srgbClr val="2E3033"/>
                </a:solidFill>
              </a:rPr>
              <a:t>的</a:t>
            </a:r>
            <a:r>
              <a:rPr lang="zh-CN" altLang="en-US" sz="2400" dirty="0" smtClean="0">
                <a:solidFill>
                  <a:srgbClr val="2E3033"/>
                </a:solidFill>
              </a:rPr>
              <a:t>玩笑</a:t>
            </a:r>
            <a:endParaRPr lang="en-US" altLang="zh-CN" sz="2400" dirty="0" smtClean="0">
              <a:solidFill>
                <a:srgbClr val="2E3033"/>
              </a:solidFill>
            </a:endParaRPr>
          </a:p>
          <a:p>
            <a:r>
              <a:rPr lang="zh-CN" altLang="en-US" sz="2400" dirty="0" smtClean="0">
                <a:solidFill>
                  <a:srgbClr val="2E3033"/>
                </a:solidFill>
              </a:rPr>
              <a:t>坐</a:t>
            </a:r>
            <a:r>
              <a:rPr lang="zh-CN" altLang="en-US" sz="2400" dirty="0">
                <a:solidFill>
                  <a:srgbClr val="2E3033"/>
                </a:solidFill>
              </a:rPr>
              <a:t>在我</a:t>
            </a:r>
            <a:r>
              <a:rPr lang="zh-CN" altLang="en-US" sz="2400" dirty="0" smtClean="0">
                <a:solidFill>
                  <a:srgbClr val="2E3033"/>
                </a:solidFill>
              </a:rPr>
              <a:t>旁边</a:t>
            </a:r>
            <a:endParaRPr lang="en-US" altLang="zh-CN" sz="2400" dirty="0" smtClean="0"/>
          </a:p>
          <a:p>
            <a:r>
              <a:rPr lang="zh-CN" altLang="en-US" sz="2400" dirty="0" smtClean="0">
                <a:solidFill>
                  <a:srgbClr val="2E3033"/>
                </a:solidFill>
              </a:rPr>
              <a:t>策划</a:t>
            </a:r>
            <a:r>
              <a:rPr lang="en-US" altLang="zh-CN" sz="2400" dirty="0" smtClean="0">
                <a:solidFill>
                  <a:srgbClr val="2E3033"/>
                </a:solidFill>
              </a:rPr>
              <a:t>/</a:t>
            </a:r>
            <a:r>
              <a:rPr lang="zh-CN" altLang="en-US" sz="2400" dirty="0" smtClean="0">
                <a:solidFill>
                  <a:srgbClr val="2E3033"/>
                </a:solidFill>
              </a:rPr>
              <a:t>谋划</a:t>
            </a:r>
            <a:endParaRPr lang="en-US" altLang="zh-CN" sz="2400" dirty="0" smtClean="0"/>
          </a:p>
          <a:p>
            <a:r>
              <a:rPr lang="zh-CN" altLang="en-US" sz="2400" dirty="0" smtClean="0">
                <a:solidFill>
                  <a:srgbClr val="2E3033"/>
                </a:solidFill>
              </a:rPr>
              <a:t>在</a:t>
            </a:r>
            <a:r>
              <a:rPr lang="zh-CN" altLang="en-US" sz="2400" dirty="0">
                <a:solidFill>
                  <a:srgbClr val="2E3033"/>
                </a:solidFill>
              </a:rPr>
              <a:t>操场上休息</a:t>
            </a:r>
            <a:endParaRPr lang="en-US" altLang="zh-CN" sz="2400" dirty="0" smtClean="0"/>
          </a:p>
          <a:p>
            <a:r>
              <a:rPr lang="zh-CN" altLang="en-US" sz="2400" dirty="0" smtClean="0">
                <a:solidFill>
                  <a:srgbClr val="2E3033"/>
                </a:solidFill>
              </a:rPr>
              <a:t>从</a:t>
            </a:r>
            <a:r>
              <a:rPr lang="zh-CN" altLang="en-US" sz="2400" dirty="0">
                <a:solidFill>
                  <a:srgbClr val="2E3033"/>
                </a:solidFill>
              </a:rPr>
              <a:t>单杠上荡</a:t>
            </a:r>
            <a:r>
              <a:rPr lang="zh-CN" altLang="en-US" sz="2400" dirty="0" smtClean="0">
                <a:solidFill>
                  <a:srgbClr val="2E3033"/>
                </a:solidFill>
              </a:rPr>
              <a:t>下来</a:t>
            </a:r>
            <a:endParaRPr lang="zh-CN" altLang="en-US" sz="2400" dirty="0"/>
          </a:p>
        </p:txBody>
      </p:sp>
      <p:sp>
        <p:nvSpPr>
          <p:cNvPr id="7" name="矩形 6"/>
          <p:cNvSpPr/>
          <p:nvPr/>
        </p:nvSpPr>
        <p:spPr>
          <a:xfrm>
            <a:off x="2191912" y="699542"/>
            <a:ext cx="2847254" cy="461665"/>
          </a:xfrm>
          <a:prstGeom prst="rect">
            <a:avLst/>
          </a:prstGeom>
        </p:spPr>
        <p:txBody>
          <a:bodyPr wrap="none">
            <a:spAutoFit/>
          </a:bodyPr>
          <a:lstStyle/>
          <a:p>
            <a:pPr lvl="0"/>
            <a:r>
              <a:rPr lang="en-US" altLang="zh-CN" sz="2400" b="1" dirty="0">
                <a:solidFill>
                  <a:srgbClr val="3333FF"/>
                </a:solidFill>
              </a:rPr>
              <a:t>Don’t bother to do</a:t>
            </a:r>
            <a:endParaRPr lang="en-US" altLang="zh-CN" sz="2400" b="1" dirty="0">
              <a:solidFill>
                <a:srgbClr val="3333FF"/>
              </a:solidFill>
            </a:endParaRPr>
          </a:p>
        </p:txBody>
      </p:sp>
      <p:sp>
        <p:nvSpPr>
          <p:cNvPr id="8" name="矩形 7"/>
          <p:cNvSpPr/>
          <p:nvPr/>
        </p:nvSpPr>
        <p:spPr>
          <a:xfrm>
            <a:off x="2177744" y="1063964"/>
            <a:ext cx="2135521" cy="461665"/>
          </a:xfrm>
          <a:prstGeom prst="rect">
            <a:avLst/>
          </a:prstGeom>
        </p:spPr>
        <p:txBody>
          <a:bodyPr wrap="none">
            <a:spAutoFit/>
          </a:bodyPr>
          <a:lstStyle/>
          <a:p>
            <a:r>
              <a:rPr lang="en-US" altLang="zh-CN" sz="2400" b="1" dirty="0">
                <a:solidFill>
                  <a:srgbClr val="3333FF"/>
                </a:solidFill>
              </a:rPr>
              <a:t>Keep track of</a:t>
            </a:r>
            <a:endParaRPr lang="zh-CN" altLang="en-US" sz="2400" b="1" dirty="0">
              <a:solidFill>
                <a:srgbClr val="3333FF"/>
              </a:solidFill>
            </a:endParaRPr>
          </a:p>
        </p:txBody>
      </p:sp>
      <p:sp>
        <p:nvSpPr>
          <p:cNvPr id="9" name="矩形 8"/>
          <p:cNvSpPr/>
          <p:nvPr/>
        </p:nvSpPr>
        <p:spPr>
          <a:xfrm>
            <a:off x="2133842" y="1435946"/>
            <a:ext cx="2507418" cy="461665"/>
          </a:xfrm>
          <a:prstGeom prst="rect">
            <a:avLst/>
          </a:prstGeom>
        </p:spPr>
        <p:txBody>
          <a:bodyPr wrap="none">
            <a:spAutoFit/>
          </a:bodyPr>
          <a:lstStyle/>
          <a:p>
            <a:r>
              <a:rPr lang="en-US" altLang="zh-CN" sz="2400" b="1" dirty="0">
                <a:solidFill>
                  <a:srgbClr val="3333FF"/>
                </a:solidFill>
              </a:rPr>
              <a:t>try to ignore sb.</a:t>
            </a:r>
            <a:endParaRPr lang="zh-CN" altLang="en-US" sz="2400" b="1" dirty="0">
              <a:solidFill>
                <a:srgbClr val="3333FF"/>
              </a:solidFill>
            </a:endParaRPr>
          </a:p>
        </p:txBody>
      </p:sp>
      <p:sp>
        <p:nvSpPr>
          <p:cNvPr id="10" name="矩形 9"/>
          <p:cNvSpPr/>
          <p:nvPr/>
        </p:nvSpPr>
        <p:spPr>
          <a:xfrm>
            <a:off x="2119234" y="1779662"/>
            <a:ext cx="2231390" cy="460375"/>
          </a:xfrm>
          <a:prstGeom prst="rect">
            <a:avLst/>
          </a:prstGeom>
        </p:spPr>
        <p:txBody>
          <a:bodyPr wrap="none">
            <a:spAutoFit/>
          </a:bodyPr>
          <a:lstStyle/>
          <a:p>
            <a:r>
              <a:rPr lang="en-US" altLang="zh-CN" sz="2400" b="1" dirty="0" smtClean="0">
                <a:solidFill>
                  <a:srgbClr val="3333FF"/>
                </a:solidFill>
              </a:rPr>
              <a:t>play </a:t>
            </a:r>
            <a:r>
              <a:rPr lang="en-US" altLang="zh-CN" sz="2400" b="1" dirty="0">
                <a:solidFill>
                  <a:srgbClr val="3333FF"/>
                </a:solidFill>
              </a:rPr>
              <a:t>a trick on</a:t>
            </a:r>
            <a:endParaRPr lang="zh-CN" altLang="en-US" sz="2400" b="1" dirty="0">
              <a:solidFill>
                <a:srgbClr val="3333FF"/>
              </a:solidFill>
            </a:endParaRPr>
          </a:p>
        </p:txBody>
      </p:sp>
      <p:sp>
        <p:nvSpPr>
          <p:cNvPr id="11" name="矩形 10"/>
          <p:cNvSpPr/>
          <p:nvPr/>
        </p:nvSpPr>
        <p:spPr>
          <a:xfrm>
            <a:off x="2177744" y="2159933"/>
            <a:ext cx="2201244" cy="461665"/>
          </a:xfrm>
          <a:prstGeom prst="rect">
            <a:avLst/>
          </a:prstGeom>
        </p:spPr>
        <p:txBody>
          <a:bodyPr wrap="none">
            <a:spAutoFit/>
          </a:bodyPr>
          <a:lstStyle/>
          <a:p>
            <a:r>
              <a:rPr lang="en-US" altLang="zh-CN" sz="2400" b="1" dirty="0" smtClean="0">
                <a:solidFill>
                  <a:srgbClr val="3333FF"/>
                </a:solidFill>
              </a:rPr>
              <a:t>sit </a:t>
            </a:r>
            <a:r>
              <a:rPr lang="en-US" altLang="zh-CN" sz="2400" b="1" dirty="0">
                <a:solidFill>
                  <a:srgbClr val="3333FF"/>
                </a:solidFill>
              </a:rPr>
              <a:t>next to me</a:t>
            </a:r>
            <a:endParaRPr lang="zh-CN" altLang="en-US" sz="2400" b="1" dirty="0">
              <a:solidFill>
                <a:srgbClr val="3333FF"/>
              </a:solidFill>
            </a:endParaRPr>
          </a:p>
        </p:txBody>
      </p:sp>
      <p:sp>
        <p:nvSpPr>
          <p:cNvPr id="12" name="矩形 11"/>
          <p:cNvSpPr/>
          <p:nvPr/>
        </p:nvSpPr>
        <p:spPr>
          <a:xfrm>
            <a:off x="2212130" y="2618213"/>
            <a:ext cx="3054041" cy="461665"/>
          </a:xfrm>
          <a:prstGeom prst="rect">
            <a:avLst/>
          </a:prstGeom>
        </p:spPr>
        <p:txBody>
          <a:bodyPr wrap="none">
            <a:spAutoFit/>
          </a:bodyPr>
          <a:lstStyle/>
          <a:p>
            <a:r>
              <a:rPr lang="en-US" altLang="zh-CN" sz="2400" b="1" dirty="0" smtClean="0">
                <a:solidFill>
                  <a:srgbClr val="3333FF"/>
                </a:solidFill>
              </a:rPr>
              <a:t>be </a:t>
            </a:r>
            <a:r>
              <a:rPr lang="en-US" altLang="zh-CN" sz="2400" b="1" dirty="0">
                <a:solidFill>
                  <a:srgbClr val="3333FF"/>
                </a:solidFill>
              </a:rPr>
              <a:t>up to something</a:t>
            </a:r>
            <a:endParaRPr lang="zh-CN" altLang="en-US" sz="2400" b="1" dirty="0">
              <a:solidFill>
                <a:srgbClr val="3333FF"/>
              </a:solidFill>
            </a:endParaRPr>
          </a:p>
        </p:txBody>
      </p:sp>
      <p:sp>
        <p:nvSpPr>
          <p:cNvPr id="13" name="矩形 12"/>
          <p:cNvSpPr/>
          <p:nvPr/>
        </p:nvSpPr>
        <p:spPr>
          <a:xfrm>
            <a:off x="2177744" y="2971054"/>
            <a:ext cx="4320728" cy="461665"/>
          </a:xfrm>
          <a:prstGeom prst="rect">
            <a:avLst/>
          </a:prstGeom>
        </p:spPr>
        <p:txBody>
          <a:bodyPr wrap="square">
            <a:spAutoFit/>
          </a:bodyPr>
          <a:lstStyle/>
          <a:p>
            <a:r>
              <a:rPr lang="en-US" altLang="zh-CN" sz="2400" b="1" dirty="0" smtClean="0">
                <a:solidFill>
                  <a:srgbClr val="3333FF"/>
                </a:solidFill>
              </a:rPr>
              <a:t>on </a:t>
            </a:r>
            <a:r>
              <a:rPr lang="en-US" altLang="zh-CN" sz="2400" b="1" dirty="0">
                <a:solidFill>
                  <a:srgbClr val="3333FF"/>
                </a:solidFill>
              </a:rPr>
              <a:t>the playground for break</a:t>
            </a:r>
            <a:endParaRPr lang="zh-CN" altLang="en-US" sz="2400" b="1" dirty="0">
              <a:solidFill>
                <a:srgbClr val="3333FF"/>
              </a:solidFill>
            </a:endParaRPr>
          </a:p>
        </p:txBody>
      </p:sp>
      <p:sp>
        <p:nvSpPr>
          <p:cNvPr id="14" name="矩形 13"/>
          <p:cNvSpPr/>
          <p:nvPr/>
        </p:nvSpPr>
        <p:spPr>
          <a:xfrm>
            <a:off x="2366603" y="3343806"/>
            <a:ext cx="5345126" cy="461665"/>
          </a:xfrm>
          <a:prstGeom prst="rect">
            <a:avLst/>
          </a:prstGeom>
        </p:spPr>
        <p:txBody>
          <a:bodyPr wrap="square">
            <a:spAutoFit/>
          </a:bodyPr>
          <a:lstStyle/>
          <a:p>
            <a:r>
              <a:rPr lang="en-US" altLang="zh-CN" sz="2400" b="1" dirty="0" smtClean="0">
                <a:solidFill>
                  <a:srgbClr val="3333FF"/>
                </a:solidFill>
              </a:rPr>
              <a:t>swing </a:t>
            </a:r>
            <a:r>
              <a:rPr lang="en-US" altLang="zh-CN" sz="2400" b="1" dirty="0">
                <a:solidFill>
                  <a:srgbClr val="3333FF"/>
                </a:solidFill>
              </a:rPr>
              <a:t>down from the monkey bars</a:t>
            </a:r>
            <a:endParaRPr lang="zh-CN" altLang="en-US" sz="2400" b="1" dirty="0">
              <a:solidFill>
                <a:srgbClr val="3333FF"/>
              </a:solidFill>
            </a:endParaRPr>
          </a:p>
        </p:txBody>
      </p:sp>
      <p:sp>
        <p:nvSpPr>
          <p:cNvPr id="16" name="矩形 15"/>
          <p:cNvSpPr/>
          <p:nvPr/>
        </p:nvSpPr>
        <p:spPr>
          <a:xfrm>
            <a:off x="-32975" y="-27548"/>
            <a:ext cx="6714579" cy="461665"/>
          </a:xfrm>
          <a:prstGeom prst="rect">
            <a:avLst/>
          </a:prstGeom>
        </p:spPr>
        <p:txBody>
          <a:bodyPr wrap="square">
            <a:spAutoFit/>
          </a:bodyPr>
          <a:lstStyle/>
          <a:p>
            <a:pPr lvl="0"/>
            <a:r>
              <a:rPr lang="en-US" altLang="zh-CN" sz="2400" b="1" dirty="0">
                <a:solidFill>
                  <a:srgbClr val="FF0000"/>
                </a:solidFill>
              </a:rPr>
              <a:t>Learn topic vocabulary</a:t>
            </a:r>
            <a:r>
              <a:rPr lang="zh-CN" altLang="en-US" sz="2400" b="1" dirty="0">
                <a:solidFill>
                  <a:srgbClr val="FF0000"/>
                </a:solidFill>
              </a:rPr>
              <a:t>：</a:t>
            </a:r>
            <a:r>
              <a:rPr lang="en-US" altLang="zh-CN" sz="2400" b="1" dirty="0">
                <a:solidFill>
                  <a:srgbClr val="FF0000"/>
                </a:solidFill>
              </a:rPr>
              <a:t>school life</a:t>
            </a:r>
            <a:endParaRPr lang="en-US" altLang="zh-CN" sz="2400" b="1" dirty="0">
              <a:solidFill>
                <a:srgbClr val="FF0000"/>
              </a:solidFill>
            </a:endParaRPr>
          </a:p>
        </p:txBody>
      </p:sp>
      <p:sp>
        <p:nvSpPr>
          <p:cNvPr id="18" name="矩形 17"/>
          <p:cNvSpPr/>
          <p:nvPr/>
        </p:nvSpPr>
        <p:spPr>
          <a:xfrm>
            <a:off x="1464673" y="4220904"/>
            <a:ext cx="7635368" cy="830997"/>
          </a:xfrm>
          <a:prstGeom prst="rect">
            <a:avLst/>
          </a:prstGeom>
        </p:spPr>
        <p:txBody>
          <a:bodyPr wrap="square">
            <a:spAutoFit/>
          </a:bodyPr>
          <a:lstStyle/>
          <a:p>
            <a:pPr lvl="0"/>
            <a:r>
              <a:rPr lang="en-US" altLang="zh-CN" sz="2400" dirty="0">
                <a:solidFill>
                  <a:srgbClr val="FF0000"/>
                </a:solidFill>
                <a:latin typeface="Times New Roman" panose="02020603050405020304" pitchFamily="18" charset="0"/>
                <a:cs typeface="Times New Roman" panose="02020603050405020304" pitchFamily="18" charset="0"/>
              </a:rPr>
              <a:t>Break was now over and my classmates came </a:t>
            </a:r>
            <a:r>
              <a:rPr lang="en-US" altLang="zh-CN" sz="2400" dirty="0">
                <a:solidFill>
                  <a:srgbClr val="FF0000"/>
                </a:solidFill>
              </a:rPr>
              <a:t>back  from the playground one after another, talking and laughing.</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barn(inVertical)">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1000"/>
                                        <p:tgtEl>
                                          <p:spTgt spid="5"/>
                                        </p:tgtEl>
                                      </p:cBhvr>
                                    </p:animEffect>
                                    <p:anim calcmode="lin" valueType="num">
                                      <p:cBhvr>
                                        <p:cTn id="55" dur="1000" fill="hold"/>
                                        <p:tgtEl>
                                          <p:spTgt spid="5"/>
                                        </p:tgtEl>
                                        <p:attrNameLst>
                                          <p:attrName>ppt_x</p:attrName>
                                        </p:attrNameLst>
                                      </p:cBhvr>
                                      <p:tavLst>
                                        <p:tav tm="0">
                                          <p:val>
                                            <p:strVal val="#ppt_x"/>
                                          </p:val>
                                        </p:tav>
                                        <p:tav tm="100000">
                                          <p:val>
                                            <p:strVal val="#ppt_x"/>
                                          </p:val>
                                        </p:tav>
                                      </p:tavLst>
                                    </p:anim>
                                    <p:anim calcmode="lin" valueType="num">
                                      <p:cBhvr>
                                        <p:cTn id="5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1000"/>
                                        <p:tgtEl>
                                          <p:spTgt spid="18"/>
                                        </p:tgtEl>
                                      </p:cBhvr>
                                    </p:animEffect>
                                    <p:anim calcmode="lin" valueType="num">
                                      <p:cBhvr>
                                        <p:cTn id="62" dur="1000" fill="hold"/>
                                        <p:tgtEl>
                                          <p:spTgt spid="18"/>
                                        </p:tgtEl>
                                        <p:attrNameLst>
                                          <p:attrName>ppt_x</p:attrName>
                                        </p:attrNameLst>
                                      </p:cBhvr>
                                      <p:tavLst>
                                        <p:tav tm="0">
                                          <p:val>
                                            <p:strVal val="#ppt_x"/>
                                          </p:val>
                                        </p:tav>
                                        <p:tav tm="100000">
                                          <p:val>
                                            <p:strVal val="#ppt_x"/>
                                          </p:val>
                                        </p:tav>
                                      </p:tavLst>
                                    </p:anim>
                                    <p:anim calcmode="lin" valueType="num">
                                      <p:cBhvr>
                                        <p:cTn id="6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2" grpId="0"/>
      <p:bldP spid="13" grpId="0"/>
      <p:bldP spid="14"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975" y="-27548"/>
            <a:ext cx="9144000"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内容占位符 2"/>
          <p:cNvSpPr>
            <a:spLocks noGrp="1"/>
          </p:cNvSpPr>
          <p:nvPr>
            <p:ph idx="1"/>
          </p:nvPr>
        </p:nvSpPr>
        <p:spPr>
          <a:xfrm>
            <a:off x="97115" y="684955"/>
            <a:ext cx="8661737" cy="4005495"/>
          </a:xfrm>
          <a:solidFill>
            <a:schemeClr val="bg1"/>
          </a:solidFill>
        </p:spPr>
        <p:txBody>
          <a:bodyPr/>
          <a:lstStyle/>
          <a:p>
            <a:pPr>
              <a:buFont typeface="Wingdings" panose="05000000000000000000" pitchFamily="2" charset="2"/>
              <a:buChar char="l"/>
            </a:pPr>
            <a:r>
              <a:rPr lang="en-US" altLang="zh-CN" sz="2000" b="1" dirty="0">
                <a:latin typeface="Arial Unicode MS" panose="020B0604020202020204" pitchFamily="34" charset="-122"/>
                <a:ea typeface="Arial Unicode MS" panose="020B0604020202020204" pitchFamily="34" charset="-122"/>
                <a:cs typeface="Arial Unicode MS" panose="020B0604020202020204" pitchFamily="34" charset="-122"/>
              </a:rPr>
              <a:t>No way was l going to…</a:t>
            </a:r>
            <a:endParaRPr lang="en-US" altLang="zh-CN" sz="2000" b="1" dirty="0">
              <a:latin typeface="Arial Unicode MS" panose="020B0604020202020204" pitchFamily="34" charset="-122"/>
              <a:ea typeface="Arial Unicode MS" panose="020B0604020202020204" pitchFamily="34" charset="-122"/>
              <a:cs typeface="Arial Unicode MS" panose="020B0604020202020204" pitchFamily="34" charset="-122"/>
            </a:endParaRPr>
          </a:p>
          <a:p>
            <a:pPr>
              <a:buFont typeface="Wingdings" panose="05000000000000000000" pitchFamily="2" charset="2"/>
              <a:buChar char="l"/>
            </a:pPr>
            <a:r>
              <a:rPr lang="en-US" altLang="zh-CN" sz="2000" b="1" dirty="0">
                <a:latin typeface="Arial Unicode MS" panose="020B0604020202020204" pitchFamily="34" charset="-122"/>
                <a:ea typeface="Arial Unicode MS" panose="020B0604020202020204" pitchFamily="34" charset="-122"/>
                <a:cs typeface="Arial Unicode MS" panose="020B0604020202020204" pitchFamily="34" charset="-122"/>
              </a:rPr>
              <a:t>I was sure.</a:t>
            </a:r>
            <a:endParaRPr lang="en-US" altLang="zh-CN" sz="2000" b="1"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0">
              <a:buFont typeface="Wingdings" panose="05000000000000000000" pitchFamily="2" charset="2"/>
              <a:buChar char="l"/>
            </a:pPr>
            <a:r>
              <a:rPr lang="en-US" altLang="zh-CN" sz="2000" b="1" dirty="0">
                <a:latin typeface="Arial Unicode MS" panose="020B0604020202020204" pitchFamily="34" charset="-122"/>
                <a:ea typeface="Arial Unicode MS" panose="020B0604020202020204" pitchFamily="34" charset="-122"/>
                <a:cs typeface="Arial Unicode MS" panose="020B0604020202020204" pitchFamily="34" charset="-122"/>
              </a:rPr>
              <a:t>I was going to stop him</a:t>
            </a:r>
            <a:r>
              <a:rPr lang="en-US" altLang="zh-CN" sz="2000" b="1" dirty="0" smtClean="0">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2000" b="1"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lvl="0">
              <a:buFont typeface="Wingdings" panose="05000000000000000000" pitchFamily="2" charset="2"/>
              <a:buChar char="l"/>
            </a:pPr>
            <a:r>
              <a:rPr lang="en-US" altLang="zh-CN" sz="2000" b="1" dirty="0" smtClean="0">
                <a:solidFill>
                  <a:prstClr val="black">
                    <a:lumMod val="75000"/>
                    <a:lumOff val="25000"/>
                  </a:prstClr>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000" b="1" dirty="0">
                <a:solidFill>
                  <a:prstClr val="black">
                    <a:lumMod val="75000"/>
                    <a:lumOff val="25000"/>
                  </a:prstClr>
                </a:solidFill>
                <a:latin typeface="Arial Unicode MS" panose="020B0604020202020204" pitchFamily="34" charset="-122"/>
                <a:ea typeface="Arial Unicode MS" panose="020B0604020202020204" pitchFamily="34" charset="-122"/>
                <a:cs typeface="Arial Unicode MS" panose="020B0604020202020204" pitchFamily="34" charset="-122"/>
              </a:rPr>
              <a:t>He always is.</a:t>
            </a:r>
            <a:endParaRPr lang="en-US" altLang="zh-CN" sz="2000" b="1" dirty="0">
              <a:solidFill>
                <a:prstClr val="black">
                  <a:lumMod val="75000"/>
                  <a:lumOff val="25000"/>
                </a:prst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a:buFont typeface="Wingdings" panose="05000000000000000000" pitchFamily="2" charset="2"/>
              <a:buChar char="l"/>
            </a:pPr>
            <a:r>
              <a:rPr lang="en-US" altLang="zh-CN" sz="2000" b="1" dirty="0">
                <a:solidFill>
                  <a:prstClr val="black">
                    <a:lumMod val="75000"/>
                    <a:lumOff val="25000"/>
                  </a:prstClr>
                </a:solidFill>
                <a:latin typeface="Arial Unicode MS" panose="020B0604020202020204" pitchFamily="34" charset="-122"/>
                <a:ea typeface="Arial Unicode MS" panose="020B0604020202020204" pitchFamily="34" charset="-122"/>
                <a:cs typeface="Arial Unicode MS" panose="020B0604020202020204" pitchFamily="34" charset="-122"/>
              </a:rPr>
              <a:t>Played tricks like that all the time.</a:t>
            </a:r>
            <a:endParaRPr lang="en-US" altLang="zh-CN" sz="2000" b="1" dirty="0">
              <a:solidFill>
                <a:prstClr val="black">
                  <a:lumMod val="75000"/>
                  <a:lumOff val="25000"/>
                </a:prst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buFont typeface="Wingdings" panose="05000000000000000000" pitchFamily="2" charset="2"/>
              <a:buChar char="l"/>
            </a:pPr>
            <a:r>
              <a:rPr lang="en-US" altLang="zh-CN" sz="2000" b="1" dirty="0">
                <a:solidFill>
                  <a:prstClr val="black">
                    <a:lumMod val="75000"/>
                    <a:lumOff val="25000"/>
                  </a:prstClr>
                </a:solidFill>
                <a:latin typeface="Arial Unicode MS" panose="020B0604020202020204" pitchFamily="34" charset="-122"/>
                <a:ea typeface="Arial Unicode MS" panose="020B0604020202020204" pitchFamily="34" charset="-122"/>
                <a:cs typeface="Arial Unicode MS" panose="020B0604020202020204" pitchFamily="34" charset="-122"/>
              </a:rPr>
              <a:t>That’s what I’m afraid of.</a:t>
            </a:r>
            <a:r>
              <a:rPr lang="en-US" altLang="zh-CN" sz="2000" b="1" dirty="0">
                <a:latin typeface="Arial Unicode MS" panose="020B0604020202020204" pitchFamily="34" charset="-122"/>
                <a:ea typeface="Arial Unicode MS" panose="020B0604020202020204" pitchFamily="34" charset="-122"/>
                <a:cs typeface="Arial Unicode MS" panose="020B0604020202020204" pitchFamily="34" charset="-122"/>
              </a:rPr>
              <a:t> </a:t>
            </a:r>
            <a:endParaRPr lang="en-US" altLang="zh-CN" sz="2000" b="1" dirty="0">
              <a:latin typeface="Arial Unicode MS" panose="020B0604020202020204" pitchFamily="34" charset="-122"/>
              <a:ea typeface="Arial Unicode MS" panose="020B0604020202020204" pitchFamily="34" charset="-122"/>
              <a:cs typeface="Arial Unicode MS" panose="020B0604020202020204" pitchFamily="34" charset="-122"/>
            </a:endParaRPr>
          </a:p>
          <a:p>
            <a:pPr>
              <a:buFont typeface="Wingdings" panose="05000000000000000000" pitchFamily="2" charset="2"/>
              <a:buChar char="l"/>
            </a:pPr>
            <a:r>
              <a:rPr lang="en-US" altLang="zh-CN" sz="2000" b="1" dirty="0">
                <a:latin typeface="Arial Unicode MS" panose="020B0604020202020204" pitchFamily="34" charset="-122"/>
                <a:ea typeface="Arial Unicode MS" panose="020B0604020202020204" pitchFamily="34" charset="-122"/>
                <a:cs typeface="Arial Unicode MS" panose="020B0604020202020204" pitchFamily="34" charset="-122"/>
              </a:rPr>
              <a:t>“Leave that box alone!”</a:t>
            </a:r>
            <a:endParaRPr lang="en-US" altLang="zh-CN" sz="2000" b="1" dirty="0">
              <a:latin typeface="Arial Unicode MS" panose="020B0604020202020204" pitchFamily="34" charset="-122"/>
              <a:ea typeface="Arial Unicode MS" panose="020B0604020202020204" pitchFamily="34" charset="-122"/>
              <a:cs typeface="Arial Unicode MS" panose="020B0604020202020204" pitchFamily="34" charset="-122"/>
            </a:endParaRPr>
          </a:p>
          <a:p>
            <a:pPr>
              <a:buFont typeface="Wingdings" panose="05000000000000000000" pitchFamily="2" charset="2"/>
              <a:buChar char="l"/>
            </a:pPr>
            <a:r>
              <a:rPr lang="en-US" altLang="zh-CN" sz="2000" b="1" dirty="0">
                <a:latin typeface="Arial Unicode MS" panose="020B0604020202020204" pitchFamily="34" charset="-122"/>
                <a:ea typeface="Arial Unicode MS" panose="020B0604020202020204" pitchFamily="34" charset="-122"/>
                <a:cs typeface="Arial Unicode MS" panose="020B0604020202020204" pitchFamily="34" charset="-122"/>
              </a:rPr>
              <a:t> "No way!”</a:t>
            </a:r>
            <a:endParaRPr lang="en-US" altLang="zh-CN" sz="2000" b="1" dirty="0">
              <a:latin typeface="Arial Unicode MS" panose="020B0604020202020204" pitchFamily="34" charset="-122"/>
              <a:ea typeface="Arial Unicode MS" panose="020B0604020202020204" pitchFamily="34" charset="-122"/>
              <a:cs typeface="Arial Unicode MS" panose="020B0604020202020204" pitchFamily="34" charset="-122"/>
            </a:endParaRPr>
          </a:p>
          <a:p>
            <a:pPr>
              <a:buFont typeface="Wingdings" panose="05000000000000000000" pitchFamily="2" charset="2"/>
              <a:buChar char="l"/>
            </a:pPr>
            <a:endParaRPr lang="zh-CN" altLang="en-US" sz="2000" b="1" dirty="0"/>
          </a:p>
          <a:p>
            <a:pPr>
              <a:buFont typeface="Wingdings" panose="05000000000000000000" pitchFamily="2" charset="2"/>
              <a:buChar char="l"/>
            </a:pPr>
            <a:endParaRPr lang="en-US" altLang="zh-CN" sz="2000" b="1" dirty="0"/>
          </a:p>
        </p:txBody>
      </p:sp>
      <p:sp>
        <p:nvSpPr>
          <p:cNvPr id="5" name="矩形 4"/>
          <p:cNvSpPr/>
          <p:nvPr/>
        </p:nvSpPr>
        <p:spPr>
          <a:xfrm>
            <a:off x="-32975" y="-27548"/>
            <a:ext cx="6714579" cy="461665"/>
          </a:xfrm>
          <a:prstGeom prst="rect">
            <a:avLst/>
          </a:prstGeom>
        </p:spPr>
        <p:txBody>
          <a:bodyPr wrap="square">
            <a:spAutoFit/>
          </a:bodyPr>
          <a:lstStyle/>
          <a:p>
            <a:pPr lvl="0"/>
            <a:r>
              <a:rPr lang="en-US" altLang="zh-CN" sz="2400" b="1" dirty="0">
                <a:solidFill>
                  <a:srgbClr val="FF0000"/>
                </a:solidFill>
              </a:rPr>
              <a:t>Learn topic vocabulary</a:t>
            </a:r>
            <a:r>
              <a:rPr lang="zh-CN" altLang="en-US" sz="2400" b="1" dirty="0" smtClean="0">
                <a:solidFill>
                  <a:srgbClr val="FF0000"/>
                </a:solidFill>
              </a:rPr>
              <a:t>：</a:t>
            </a:r>
            <a:r>
              <a:rPr lang="en-US" altLang="zh-CN" sz="2400" b="1" dirty="0" smtClean="0">
                <a:solidFill>
                  <a:srgbClr val="FF0000"/>
                </a:solidFill>
              </a:rPr>
              <a:t>characterization</a:t>
            </a:r>
            <a:endParaRPr lang="en-US" altLang="zh-CN" sz="2400" b="1" dirty="0">
              <a:solidFill>
                <a:srgbClr val="FF0000"/>
              </a:solidFill>
            </a:endParaRPr>
          </a:p>
        </p:txBody>
      </p:sp>
      <p:sp>
        <p:nvSpPr>
          <p:cNvPr id="6" name="矩形 5"/>
          <p:cNvSpPr/>
          <p:nvPr/>
        </p:nvSpPr>
        <p:spPr>
          <a:xfrm>
            <a:off x="3807857" y="699542"/>
            <a:ext cx="5258213" cy="995144"/>
          </a:xfrm>
          <a:prstGeom prst="rect">
            <a:avLst/>
          </a:prstGeom>
        </p:spPr>
        <p:txBody>
          <a:bodyPr wrap="square">
            <a:spAutoFit/>
          </a:bodyPr>
          <a:lstStyle/>
          <a:p>
            <a:pPr defTabSz="685165">
              <a:lnSpc>
                <a:spcPct val="130000"/>
              </a:lnSpc>
              <a:spcAft>
                <a:spcPts val="750"/>
              </a:spcAft>
            </a:pPr>
            <a:endParaRPr lang="en-US" altLang="zh-CN" sz="2000" b="1" dirty="0"/>
          </a:p>
          <a:p>
            <a:pPr lvl="0" defTabSz="685165">
              <a:lnSpc>
                <a:spcPct val="130000"/>
              </a:lnSpc>
              <a:spcAft>
                <a:spcPts val="750"/>
              </a:spcAft>
            </a:pPr>
            <a:endParaRPr lang="zh-CN" altLang="en-US" sz="2000" b="1" spc="113" noProof="1">
              <a:solidFill>
                <a:prstClr val="black">
                  <a:lumMod val="75000"/>
                  <a:lumOff val="25000"/>
                </a:prstClr>
              </a:solidFill>
              <a:sym typeface="+mn-ea"/>
            </a:endParaRPr>
          </a:p>
        </p:txBody>
      </p:sp>
      <p:sp>
        <p:nvSpPr>
          <p:cNvPr id="7" name="矩形 6"/>
          <p:cNvSpPr/>
          <p:nvPr/>
        </p:nvSpPr>
        <p:spPr>
          <a:xfrm>
            <a:off x="4211960" y="684955"/>
            <a:ext cx="4629289" cy="3784600"/>
          </a:xfrm>
          <a:prstGeom prst="rect">
            <a:avLst/>
          </a:prstGeom>
        </p:spPr>
        <p:txBody>
          <a:bodyPr wrap="square">
            <a:spAutoFit/>
          </a:bodyPr>
          <a:lstStyle/>
          <a:p>
            <a:pPr marL="342900" indent="-342900">
              <a:buFont typeface="Wingdings" panose="05000000000000000000" pitchFamily="2" charset="2"/>
              <a:buChar char="l"/>
            </a:pPr>
            <a:endParaRPr lang="en-US" altLang="zh-CN" sz="2400" b="1" dirty="0" smtClean="0"/>
          </a:p>
          <a:p>
            <a:pPr marL="342900" indent="-342900">
              <a:buFont typeface="Wingdings" panose="05000000000000000000" pitchFamily="2" charset="2"/>
              <a:buChar char="l"/>
            </a:pPr>
            <a:r>
              <a:rPr lang="en-US" altLang="zh-CN" sz="2400" b="1" dirty="0" smtClean="0"/>
              <a:t>What </a:t>
            </a:r>
            <a:r>
              <a:rPr lang="en-US" altLang="zh-CN" sz="2400" b="1" dirty="0"/>
              <a:t>kind of person was</a:t>
            </a:r>
            <a:r>
              <a:rPr lang="zh-CN" altLang="zh-CN" sz="2400" b="1" dirty="0"/>
              <a:t>“</a:t>
            </a:r>
            <a:r>
              <a:rPr lang="en-US" altLang="zh-CN" sz="2400" b="1" dirty="0"/>
              <a:t>I</a:t>
            </a:r>
            <a:r>
              <a:rPr lang="zh-CN" altLang="zh-CN" sz="2400" b="1" dirty="0"/>
              <a:t>”？</a:t>
            </a:r>
            <a:r>
              <a:rPr lang="en-US" altLang="zh-CN" sz="2400" b="1" dirty="0" smtClean="0"/>
              <a:t>_______________________</a:t>
            </a:r>
            <a:endParaRPr lang="zh-CN" altLang="zh-CN" sz="2400" b="1" dirty="0"/>
          </a:p>
          <a:p>
            <a:pPr marL="342900" indent="-342900">
              <a:buFont typeface="Wingdings" panose="05000000000000000000" pitchFamily="2" charset="2"/>
              <a:buChar char="l"/>
            </a:pPr>
            <a:r>
              <a:rPr lang="en-US" altLang="zh-CN" sz="2400" b="1" dirty="0"/>
              <a:t>What would “I” say when “I” saw Michael Peterson sitting at Michael Rogers’ desk?</a:t>
            </a:r>
            <a:endParaRPr lang="zh-CN" altLang="zh-CN" sz="2400" b="1" dirty="0"/>
          </a:p>
          <a:p>
            <a:r>
              <a:rPr lang="en-US" altLang="zh-CN" sz="2400" b="1" dirty="0" smtClean="0"/>
              <a:t>_________________________________________________</a:t>
            </a:r>
            <a:endParaRPr lang="zh-CN" altLang="zh-CN" sz="2400" b="1" dirty="0"/>
          </a:p>
        </p:txBody>
      </p:sp>
      <p:sp>
        <p:nvSpPr>
          <p:cNvPr id="8" name="矩形 7"/>
          <p:cNvSpPr/>
          <p:nvPr/>
        </p:nvSpPr>
        <p:spPr>
          <a:xfrm>
            <a:off x="4262627" y="3651870"/>
            <a:ext cx="4837953" cy="830997"/>
          </a:xfrm>
          <a:prstGeom prst="rect">
            <a:avLst/>
          </a:prstGeom>
        </p:spPr>
        <p:txBody>
          <a:bodyPr wrap="square">
            <a:spAutoFit/>
          </a:bodyPr>
          <a:lstStyle/>
          <a:p>
            <a:r>
              <a:rPr lang="en-US" altLang="zh-CN" sz="2400" dirty="0">
                <a:solidFill>
                  <a:srgbClr val="FF0000"/>
                </a:solidFill>
              </a:rPr>
              <a:t>“You are doing something nice? You must be kidding!”</a:t>
            </a:r>
            <a:endParaRPr lang="zh-CN" altLang="en-US" dirty="0">
              <a:solidFill>
                <a:srgbClr val="FF0000"/>
              </a:solidFill>
            </a:endParaRPr>
          </a:p>
        </p:txBody>
      </p:sp>
      <p:sp>
        <p:nvSpPr>
          <p:cNvPr id="9" name="TextBox 8"/>
          <p:cNvSpPr txBox="1"/>
          <p:nvPr/>
        </p:nvSpPr>
        <p:spPr>
          <a:xfrm>
            <a:off x="4427984" y="1683421"/>
            <a:ext cx="5206512" cy="460375"/>
          </a:xfrm>
          <a:prstGeom prst="rect">
            <a:avLst/>
          </a:prstGeom>
          <a:noFill/>
        </p:spPr>
        <p:txBody>
          <a:bodyPr wrap="square" rtlCol="0">
            <a:spAutoFit/>
          </a:bodyPr>
          <a:lstStyle/>
          <a:p>
            <a:r>
              <a:rPr lang="en-US" altLang="zh-CN" sz="2400" dirty="0">
                <a:solidFill>
                  <a:srgbClr val="FF0000"/>
                </a:solidFill>
              </a:rPr>
              <a:t> </a:t>
            </a:r>
            <a:r>
              <a:rPr lang="en-US" altLang="zh-CN" sz="2400" dirty="0" smtClean="0">
                <a:solidFill>
                  <a:srgbClr val="FF0000"/>
                </a:solidFill>
              </a:rPr>
              <a:t>upright  </a:t>
            </a:r>
            <a:r>
              <a:rPr lang="en-US" altLang="zh-CN" sz="2400" dirty="0">
                <a:solidFill>
                  <a:srgbClr val="FF0000"/>
                </a:solidFill>
              </a:rPr>
              <a:t>a </a:t>
            </a:r>
            <a:r>
              <a:rPr lang="en-US" altLang="zh-CN" sz="2400" dirty="0" smtClean="0">
                <a:solidFill>
                  <a:srgbClr val="FF0000"/>
                </a:solidFill>
              </a:rPr>
              <a:t>bit reckless(</a:t>
            </a:r>
            <a:r>
              <a:rPr lang="zh-CN" altLang="en-US" sz="2400" dirty="0" smtClean="0">
                <a:solidFill>
                  <a:srgbClr val="FF0000"/>
                </a:solidFill>
              </a:rPr>
              <a:t>鲁莽）</a:t>
            </a:r>
            <a:r>
              <a:rPr lang="en-US" altLang="zh-CN" sz="2400" dirty="0" smtClean="0">
                <a:solidFill>
                  <a:srgbClr val="FF0000"/>
                </a:solidFill>
              </a:rPr>
              <a:t> </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fade">
                                      <p:cBhvr>
                                        <p:cTn id="63" dur="1000"/>
                                        <p:tgtEl>
                                          <p:spTgt spid="3">
                                            <p:txEl>
                                              <p:pRg st="7" end="7"/>
                                            </p:txEl>
                                          </p:spTgt>
                                        </p:tgtEl>
                                      </p:cBhvr>
                                    </p:animEffect>
                                    <p:anim calcmode="lin" valueType="num">
                                      <p:cBhvr>
                                        <p:cTn id="6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nodePh="1">
                                  <p:stCondLst>
                                    <p:cond delay="0"/>
                                  </p:stCondLst>
                                  <p:endCondLst>
                                    <p:cond evt="begin" delay="0">
                                      <p:tn val="68"/>
                                    </p:cond>
                                  </p:endCondLst>
                                  <p:childTnLst>
                                    <p:set>
                                      <p:cBhvr>
                                        <p:cTn id="69" dur="1" fill="hold">
                                          <p:stCondLst>
                                            <p:cond delay="0"/>
                                          </p:stCondLst>
                                        </p:cTn>
                                        <p:tgtEl>
                                          <p:spTgt spid="6"/>
                                        </p:tgtEl>
                                        <p:attrNameLst>
                                          <p:attrName>style.visibility</p:attrName>
                                        </p:attrNameLst>
                                      </p:cBhvr>
                                      <p:to>
                                        <p:strVal val="visible"/>
                                      </p:to>
                                    </p:set>
                                    <p:animEffect transition="in" filter="fade">
                                      <p:cBhvr>
                                        <p:cTn id="70" dur="1000"/>
                                        <p:tgtEl>
                                          <p:spTgt spid="6"/>
                                        </p:tgtEl>
                                      </p:cBhvr>
                                    </p:animEffect>
                                    <p:anim calcmode="lin" valueType="num">
                                      <p:cBhvr>
                                        <p:cTn id="71" dur="1000" fill="hold"/>
                                        <p:tgtEl>
                                          <p:spTgt spid="6"/>
                                        </p:tgtEl>
                                        <p:attrNameLst>
                                          <p:attrName>ppt_x</p:attrName>
                                        </p:attrNameLst>
                                      </p:cBhvr>
                                      <p:tavLst>
                                        <p:tav tm="0">
                                          <p:val>
                                            <p:strVal val="#ppt_x"/>
                                          </p:val>
                                        </p:tav>
                                        <p:tav tm="100000">
                                          <p:val>
                                            <p:strVal val="#ppt_x"/>
                                          </p:val>
                                        </p:tav>
                                      </p:tavLst>
                                    </p:anim>
                                    <p:anim calcmode="lin" valueType="num">
                                      <p:cBhvr>
                                        <p:cTn id="7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fade">
                                      <p:cBhvr>
                                        <p:cTn id="77" dur="1000"/>
                                        <p:tgtEl>
                                          <p:spTgt spid="7"/>
                                        </p:tgtEl>
                                      </p:cBhvr>
                                    </p:animEffect>
                                    <p:anim calcmode="lin" valueType="num">
                                      <p:cBhvr>
                                        <p:cTn id="78" dur="1000" fill="hold"/>
                                        <p:tgtEl>
                                          <p:spTgt spid="7"/>
                                        </p:tgtEl>
                                        <p:attrNameLst>
                                          <p:attrName>ppt_x</p:attrName>
                                        </p:attrNameLst>
                                      </p:cBhvr>
                                      <p:tavLst>
                                        <p:tav tm="0">
                                          <p:val>
                                            <p:strVal val="#ppt_x"/>
                                          </p:val>
                                        </p:tav>
                                        <p:tav tm="100000">
                                          <p:val>
                                            <p:strVal val="#ppt_x"/>
                                          </p:val>
                                        </p:tav>
                                      </p:tavLst>
                                    </p:anim>
                                    <p:anim calcmode="lin" valueType="num">
                                      <p:cBhvr>
                                        <p:cTn id="7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9"/>
                                        </p:tgtEl>
                                        <p:attrNameLst>
                                          <p:attrName>style.visibility</p:attrName>
                                        </p:attrNameLst>
                                      </p:cBhvr>
                                      <p:to>
                                        <p:strVal val="visible"/>
                                      </p:to>
                                    </p:set>
                                    <p:anim calcmode="lin" valueType="num">
                                      <p:cBhvr additive="base">
                                        <p:cTn id="84" dur="500" fill="hold"/>
                                        <p:tgtEl>
                                          <p:spTgt spid="9"/>
                                        </p:tgtEl>
                                        <p:attrNameLst>
                                          <p:attrName>ppt_x</p:attrName>
                                        </p:attrNameLst>
                                      </p:cBhvr>
                                      <p:tavLst>
                                        <p:tav tm="0">
                                          <p:val>
                                            <p:strVal val="#ppt_x"/>
                                          </p:val>
                                        </p:tav>
                                        <p:tav tm="100000">
                                          <p:val>
                                            <p:strVal val="#ppt_x"/>
                                          </p:val>
                                        </p:tav>
                                      </p:tavLst>
                                    </p:anim>
                                    <p:anim calcmode="lin" valueType="num">
                                      <p:cBhvr additive="base">
                                        <p:cTn id="8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1000"/>
                                        <p:tgtEl>
                                          <p:spTgt spid="8"/>
                                        </p:tgtEl>
                                      </p:cBhvr>
                                    </p:animEffect>
                                    <p:anim calcmode="lin" valueType="num">
                                      <p:cBhvr>
                                        <p:cTn id="91" dur="1000" fill="hold"/>
                                        <p:tgtEl>
                                          <p:spTgt spid="8"/>
                                        </p:tgtEl>
                                        <p:attrNameLst>
                                          <p:attrName>ppt_x</p:attrName>
                                        </p:attrNameLst>
                                      </p:cBhvr>
                                      <p:tavLst>
                                        <p:tav tm="0">
                                          <p:val>
                                            <p:strVal val="#ppt_x"/>
                                          </p:val>
                                        </p:tav>
                                        <p:tav tm="100000">
                                          <p:val>
                                            <p:strVal val="#ppt_x"/>
                                          </p:val>
                                        </p:tav>
                                      </p:tavLst>
                                    </p:anim>
                                    <p:anim calcmode="lin" valueType="num">
                                      <p:cBhvr>
                                        <p:cTn id="9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build="p"/>
      <p:bldP spid="6" grpId="0"/>
      <p:bldP spid="7"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321" y="-140210"/>
            <a:ext cx="9144000"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18"/>
          <p:cNvSpPr txBox="1"/>
          <p:nvPr/>
        </p:nvSpPr>
        <p:spPr>
          <a:xfrm>
            <a:off x="0" y="35235"/>
            <a:ext cx="5364088" cy="461614"/>
          </a:xfrm>
          <a:prstGeom prst="rect">
            <a:avLst/>
          </a:prstGeom>
          <a:noFill/>
        </p:spPr>
        <p:txBody>
          <a:bodyPr wrap="square" lIns="91376" tIns="45688" rIns="91376" bIns="45688" rtlCol="0">
            <a:spAutoFit/>
          </a:bodyPr>
          <a:lstStyle/>
          <a:p>
            <a:r>
              <a:rPr lang="en-US" altLang="zh-CN" sz="2400" b="1" dirty="0">
                <a:solidFill>
                  <a:srgbClr val="7030A0"/>
                </a:solidFill>
                <a:latin typeface="Times New Roman" panose="02020603050405020304" pitchFamily="18" charset="0"/>
                <a:cs typeface="Times New Roman" panose="02020603050405020304" pitchFamily="18" charset="0"/>
              </a:rPr>
              <a:t>Pay attention to the linguistic style</a:t>
            </a:r>
            <a:endParaRPr lang="zh-CN" altLang="en-US" sz="2400" b="1" dirty="0">
              <a:solidFill>
                <a:srgbClr val="7030A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63833" y="496849"/>
            <a:ext cx="8582724" cy="3416255"/>
          </a:xfrm>
          <a:prstGeom prst="rect">
            <a:avLst/>
          </a:prstGeom>
          <a:solidFill>
            <a:schemeClr val="bg1"/>
          </a:solidFill>
          <a:ln>
            <a:solidFill>
              <a:schemeClr val="bg1"/>
            </a:solidFill>
          </a:ln>
        </p:spPr>
        <p:txBody>
          <a:bodyPr wrap="square" lIns="91376" tIns="45688" rIns="91376" bIns="45688" rtlCol="0">
            <a:spAutoFit/>
          </a:bodyPr>
          <a:lstStyle/>
          <a:p>
            <a:r>
              <a:rPr lang="en-US" altLang="zh-CN" sz="2400" dirty="0" smtClean="0">
                <a:solidFill>
                  <a:srgbClr val="FF0000"/>
                </a:solidFill>
              </a:rPr>
              <a:t>vivid verbs and </a:t>
            </a:r>
            <a:r>
              <a:rPr lang="en-US" altLang="zh-CN" sz="2400" dirty="0" err="1" smtClean="0">
                <a:solidFill>
                  <a:srgbClr val="FF0000"/>
                </a:solidFill>
              </a:rPr>
              <a:t>adj</a:t>
            </a:r>
            <a:r>
              <a:rPr lang="en-US" altLang="zh-CN" sz="2400" dirty="0" smtClean="0">
                <a:solidFill>
                  <a:srgbClr val="FF0000"/>
                </a:solidFill>
              </a:rPr>
              <a:t>.,adv. &amp;prep. phrase</a:t>
            </a:r>
            <a:endParaRPr lang="en-US" altLang="zh-CN" sz="2400" dirty="0" smtClean="0">
              <a:solidFill>
                <a:srgbClr val="FF0000"/>
              </a:solidFill>
            </a:endParaRPr>
          </a:p>
          <a:p>
            <a:endParaRPr lang="en-US" altLang="zh-CN" sz="2400" dirty="0">
              <a:solidFill>
                <a:srgbClr val="FF0000"/>
              </a:solidFill>
            </a:endParaRPr>
          </a:p>
          <a:p>
            <a:endParaRPr lang="en-US" altLang="zh-CN" sz="2400" dirty="0" smtClean="0">
              <a:solidFill>
                <a:srgbClr val="FF0000"/>
              </a:solidFill>
            </a:endParaRPr>
          </a:p>
          <a:p>
            <a:endParaRPr lang="en-US" altLang="zh-CN" sz="2400" dirty="0">
              <a:solidFill>
                <a:srgbClr val="FF0000"/>
              </a:solidFill>
            </a:endParaRPr>
          </a:p>
          <a:p>
            <a:endParaRPr lang="en-US" altLang="zh-CN" sz="2400" dirty="0" smtClean="0">
              <a:solidFill>
                <a:srgbClr val="FF0000"/>
              </a:solidFill>
            </a:endParaRPr>
          </a:p>
          <a:p>
            <a:endParaRPr lang="en-US" altLang="zh-CN" sz="2400" dirty="0">
              <a:solidFill>
                <a:srgbClr val="FF0000"/>
              </a:solidFill>
            </a:endParaRPr>
          </a:p>
          <a:p>
            <a:endParaRPr lang="en-US" altLang="zh-CN" sz="2400" dirty="0" smtClean="0">
              <a:solidFill>
                <a:srgbClr val="FF0000"/>
              </a:solidFill>
            </a:endParaRPr>
          </a:p>
          <a:p>
            <a:endParaRPr lang="en-US" altLang="zh-CN" sz="2400" dirty="0">
              <a:solidFill>
                <a:srgbClr val="FF0000"/>
              </a:solidFill>
            </a:endParaRPr>
          </a:p>
          <a:p>
            <a:endParaRPr lang="en-US" altLang="zh-CN" sz="2400" dirty="0" smtClean="0">
              <a:solidFill>
                <a:srgbClr val="FF0000"/>
              </a:solidFill>
            </a:endParaRPr>
          </a:p>
        </p:txBody>
      </p:sp>
      <p:sp>
        <p:nvSpPr>
          <p:cNvPr id="2" name="TextBox 1"/>
          <p:cNvSpPr txBox="1"/>
          <p:nvPr/>
        </p:nvSpPr>
        <p:spPr>
          <a:xfrm>
            <a:off x="175513" y="930764"/>
            <a:ext cx="1806242" cy="3046923"/>
          </a:xfrm>
          <a:prstGeom prst="rect">
            <a:avLst/>
          </a:prstGeom>
          <a:noFill/>
          <a:ln w="28575">
            <a:noFill/>
          </a:ln>
        </p:spPr>
        <p:txBody>
          <a:bodyPr wrap="square" lIns="91376" tIns="45688" rIns="91376" bIns="45688" rtlCol="0">
            <a:spAutoFit/>
          </a:bodyPr>
          <a:lstStyle/>
          <a:p>
            <a:r>
              <a:rPr lang="zh-CN" altLang="en-US" sz="2400" dirty="0">
                <a:solidFill>
                  <a:srgbClr val="2E3033"/>
                </a:solidFill>
              </a:rPr>
              <a:t>荡</a:t>
            </a:r>
            <a:r>
              <a:rPr lang="zh-CN" altLang="en-US" sz="2400" dirty="0" smtClean="0">
                <a:solidFill>
                  <a:srgbClr val="2E3033"/>
                </a:solidFill>
              </a:rPr>
              <a:t>下去</a:t>
            </a:r>
            <a:endParaRPr lang="en-US" altLang="zh-CN" sz="2400" dirty="0" smtClean="0">
              <a:solidFill>
                <a:srgbClr val="2E3033"/>
              </a:solidFill>
            </a:endParaRPr>
          </a:p>
          <a:p>
            <a:r>
              <a:rPr lang="zh-CN" altLang="en-US" sz="2400" dirty="0" smtClean="0">
                <a:solidFill>
                  <a:srgbClr val="2E3033"/>
                </a:solidFill>
              </a:rPr>
              <a:t>耸肩</a:t>
            </a:r>
            <a:endParaRPr lang="en-US" altLang="zh-CN" sz="2400" dirty="0" smtClean="0">
              <a:solidFill>
                <a:srgbClr val="2E3033"/>
              </a:solidFill>
            </a:endParaRPr>
          </a:p>
          <a:p>
            <a:r>
              <a:rPr lang="zh-CN" altLang="en-US" sz="2400" dirty="0" smtClean="0">
                <a:solidFill>
                  <a:srgbClr val="2E3033"/>
                </a:solidFill>
              </a:rPr>
              <a:t>咧</a:t>
            </a:r>
            <a:r>
              <a:rPr lang="zh-CN" altLang="en-US" sz="2400" dirty="0">
                <a:solidFill>
                  <a:srgbClr val="2E3033"/>
                </a:solidFill>
              </a:rPr>
              <a:t>开嘴笑</a:t>
            </a:r>
            <a:endParaRPr lang="zh-CN" altLang="en-US" sz="2400" dirty="0">
              <a:solidFill>
                <a:srgbClr val="2E3033"/>
              </a:solidFill>
            </a:endParaRPr>
          </a:p>
          <a:p>
            <a:r>
              <a:rPr lang="zh-CN" altLang="en-US" sz="2400" dirty="0" smtClean="0">
                <a:solidFill>
                  <a:srgbClr val="2E3033"/>
                </a:solidFill>
              </a:rPr>
              <a:t>叹气</a:t>
            </a:r>
            <a:endParaRPr lang="en-US" altLang="zh-CN" sz="2400" dirty="0" smtClean="0">
              <a:solidFill>
                <a:srgbClr val="2E3033"/>
              </a:solidFill>
            </a:endParaRPr>
          </a:p>
          <a:p>
            <a:r>
              <a:rPr lang="zh-CN" altLang="en-US" sz="2400" dirty="0" smtClean="0">
                <a:solidFill>
                  <a:srgbClr val="2E3033"/>
                </a:solidFill>
              </a:rPr>
              <a:t>前往</a:t>
            </a:r>
            <a:endParaRPr lang="en-US" altLang="zh-CN" sz="2400" dirty="0" smtClean="0"/>
          </a:p>
          <a:p>
            <a:r>
              <a:rPr lang="zh-CN" altLang="en-US" sz="2400" dirty="0" smtClean="0">
                <a:solidFill>
                  <a:srgbClr val="2E3033"/>
                </a:solidFill>
              </a:rPr>
              <a:t>命令</a:t>
            </a:r>
            <a:endParaRPr lang="en-US" altLang="zh-CN" sz="2400" dirty="0" smtClean="0">
              <a:solidFill>
                <a:srgbClr val="2E3033"/>
              </a:solidFill>
            </a:endParaRPr>
          </a:p>
          <a:p>
            <a:r>
              <a:rPr lang="zh-CN" altLang="en-US" sz="2400" dirty="0" smtClean="0">
                <a:solidFill>
                  <a:srgbClr val="2E3033"/>
                </a:solidFill>
              </a:rPr>
              <a:t>凝视</a:t>
            </a:r>
            <a:r>
              <a:rPr lang="zh-CN" altLang="en-US" sz="2400" dirty="0">
                <a:solidFill>
                  <a:srgbClr val="2E3033"/>
                </a:solidFill>
              </a:rPr>
              <a:t>，</a:t>
            </a:r>
            <a:r>
              <a:rPr lang="zh-CN" altLang="en-US" sz="2400" dirty="0" smtClean="0">
                <a:solidFill>
                  <a:srgbClr val="2E3033"/>
                </a:solidFill>
              </a:rPr>
              <a:t>盯住</a:t>
            </a:r>
            <a:endParaRPr lang="en-US" altLang="zh-CN" sz="2400" dirty="0" smtClean="0"/>
          </a:p>
          <a:p>
            <a:r>
              <a:rPr lang="zh-CN" altLang="en-US" sz="2400" dirty="0">
                <a:solidFill>
                  <a:srgbClr val="2E3033"/>
                </a:solidFill>
              </a:rPr>
              <a:t>补充</a:t>
            </a:r>
            <a:r>
              <a:rPr lang="zh-CN" altLang="en-US" sz="2400" dirty="0" smtClean="0">
                <a:solidFill>
                  <a:srgbClr val="2E3033"/>
                </a:solidFill>
              </a:rPr>
              <a:t>说</a:t>
            </a:r>
            <a:r>
              <a:rPr lang="zh-CN" altLang="en-US" sz="2400" dirty="0">
                <a:solidFill>
                  <a:srgbClr val="2E3033"/>
                </a:solidFill>
              </a:rPr>
              <a:t> </a:t>
            </a:r>
            <a:endParaRPr lang="en-US" altLang="zh-CN" sz="2400" dirty="0" smtClean="0"/>
          </a:p>
        </p:txBody>
      </p:sp>
      <p:sp>
        <p:nvSpPr>
          <p:cNvPr id="6" name="云形 5"/>
          <p:cNvSpPr/>
          <p:nvPr/>
        </p:nvSpPr>
        <p:spPr>
          <a:xfrm>
            <a:off x="5004048" y="35210"/>
            <a:ext cx="3600400" cy="518931"/>
          </a:xfrm>
          <a:prstGeom prst="cloud">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76" tIns="45688" rIns="91376" bIns="45688" rtlCol="0" anchor="ctr"/>
          <a:lstStyle/>
          <a:p>
            <a:pPr algn="ctr"/>
            <a:r>
              <a:rPr lang="en-US" altLang="zh-CN" dirty="0" smtClean="0">
                <a:solidFill>
                  <a:schemeClr val="tx1"/>
                </a:solidFill>
              </a:rPr>
              <a:t>simple, precise, </a:t>
            </a:r>
            <a:endParaRPr lang="en-US" altLang="zh-CN" dirty="0" smtClean="0">
              <a:solidFill>
                <a:schemeClr val="tx1"/>
              </a:solidFill>
            </a:endParaRPr>
          </a:p>
          <a:p>
            <a:pPr algn="ctr"/>
            <a:r>
              <a:rPr lang="en-US" altLang="zh-CN" dirty="0" smtClean="0">
                <a:solidFill>
                  <a:schemeClr val="tx1"/>
                </a:solidFill>
              </a:rPr>
              <a:t>vivid</a:t>
            </a:r>
            <a:r>
              <a:rPr lang="en-US" altLang="zh-CN" dirty="0">
                <a:solidFill>
                  <a:schemeClr val="tx1"/>
                </a:solidFill>
              </a:rPr>
              <a:t>. </a:t>
            </a:r>
            <a:r>
              <a:rPr lang="en-US" altLang="zh-CN" dirty="0" smtClean="0">
                <a:solidFill>
                  <a:schemeClr val="tx1"/>
                </a:solidFill>
              </a:rPr>
              <a:t>varied, pictorial</a:t>
            </a:r>
            <a:endParaRPr lang="zh-CN" altLang="en-US" dirty="0">
              <a:solidFill>
                <a:schemeClr val="tx1"/>
              </a:solidFill>
            </a:endParaRPr>
          </a:p>
        </p:txBody>
      </p:sp>
      <p:sp>
        <p:nvSpPr>
          <p:cNvPr id="8" name="矩形 7"/>
          <p:cNvSpPr/>
          <p:nvPr/>
        </p:nvSpPr>
        <p:spPr>
          <a:xfrm>
            <a:off x="1883910" y="1165720"/>
            <a:ext cx="955711" cy="461665"/>
          </a:xfrm>
          <a:prstGeom prst="rect">
            <a:avLst/>
          </a:prstGeom>
        </p:spPr>
        <p:txBody>
          <a:bodyPr wrap="none">
            <a:spAutoFit/>
          </a:bodyPr>
          <a:lstStyle/>
          <a:p>
            <a:pPr lvl="0"/>
            <a:r>
              <a:rPr lang="en-US" altLang="zh-CN" sz="2400" dirty="0" smtClean="0">
                <a:solidFill>
                  <a:srgbClr val="FF0000"/>
                </a:solidFill>
              </a:rPr>
              <a:t>shrug</a:t>
            </a:r>
            <a:endParaRPr lang="en-US" altLang="zh-CN" sz="2400" dirty="0">
              <a:solidFill>
                <a:srgbClr val="FF0000"/>
              </a:solidFill>
            </a:endParaRPr>
          </a:p>
        </p:txBody>
      </p:sp>
      <p:sp>
        <p:nvSpPr>
          <p:cNvPr id="9" name="矩形 8"/>
          <p:cNvSpPr/>
          <p:nvPr/>
        </p:nvSpPr>
        <p:spPr>
          <a:xfrm>
            <a:off x="1875322" y="1536961"/>
            <a:ext cx="699230" cy="461665"/>
          </a:xfrm>
          <a:prstGeom prst="rect">
            <a:avLst/>
          </a:prstGeom>
        </p:spPr>
        <p:txBody>
          <a:bodyPr wrap="none">
            <a:spAutoFit/>
          </a:bodyPr>
          <a:lstStyle/>
          <a:p>
            <a:pPr lvl="0"/>
            <a:r>
              <a:rPr lang="en-US" altLang="zh-CN" sz="2400" dirty="0" smtClean="0">
                <a:solidFill>
                  <a:srgbClr val="FF0000"/>
                </a:solidFill>
              </a:rPr>
              <a:t>grin</a:t>
            </a:r>
            <a:endParaRPr lang="en-US" altLang="zh-CN" sz="2400" dirty="0">
              <a:solidFill>
                <a:srgbClr val="FF0000"/>
              </a:solidFill>
            </a:endParaRPr>
          </a:p>
        </p:txBody>
      </p:sp>
      <p:sp>
        <p:nvSpPr>
          <p:cNvPr id="11" name="矩形 10"/>
          <p:cNvSpPr/>
          <p:nvPr/>
        </p:nvSpPr>
        <p:spPr>
          <a:xfrm>
            <a:off x="1858454" y="1992561"/>
            <a:ext cx="750526" cy="461665"/>
          </a:xfrm>
          <a:prstGeom prst="rect">
            <a:avLst/>
          </a:prstGeom>
        </p:spPr>
        <p:txBody>
          <a:bodyPr wrap="none">
            <a:spAutoFit/>
          </a:bodyPr>
          <a:lstStyle/>
          <a:p>
            <a:pPr lvl="0"/>
            <a:r>
              <a:rPr lang="en-US" altLang="zh-CN" sz="2400" dirty="0" smtClean="0">
                <a:solidFill>
                  <a:srgbClr val="FF0000"/>
                </a:solidFill>
              </a:rPr>
              <a:t>sigh</a:t>
            </a:r>
            <a:endParaRPr lang="en-US" altLang="zh-CN" sz="2400" dirty="0">
              <a:solidFill>
                <a:srgbClr val="FF0000"/>
              </a:solidFill>
            </a:endParaRPr>
          </a:p>
        </p:txBody>
      </p:sp>
      <p:sp>
        <p:nvSpPr>
          <p:cNvPr id="13" name="矩形 12"/>
          <p:cNvSpPr/>
          <p:nvPr/>
        </p:nvSpPr>
        <p:spPr>
          <a:xfrm>
            <a:off x="1831086" y="2350729"/>
            <a:ext cx="1399742" cy="461665"/>
          </a:xfrm>
          <a:prstGeom prst="rect">
            <a:avLst/>
          </a:prstGeom>
        </p:spPr>
        <p:txBody>
          <a:bodyPr wrap="none">
            <a:spAutoFit/>
          </a:bodyPr>
          <a:lstStyle/>
          <a:p>
            <a:r>
              <a:rPr lang="en-US" altLang="zh-CN" sz="2400" dirty="0">
                <a:solidFill>
                  <a:srgbClr val="FF0000"/>
                </a:solidFill>
              </a:rPr>
              <a:t>head for </a:t>
            </a:r>
            <a:endParaRPr lang="zh-CN" altLang="en-US" sz="2400" dirty="0">
              <a:solidFill>
                <a:srgbClr val="FF0000"/>
              </a:solidFill>
            </a:endParaRPr>
          </a:p>
        </p:txBody>
      </p:sp>
      <p:sp>
        <p:nvSpPr>
          <p:cNvPr id="14" name="矩形 13"/>
          <p:cNvSpPr/>
          <p:nvPr/>
        </p:nvSpPr>
        <p:spPr>
          <a:xfrm>
            <a:off x="1858454" y="2651674"/>
            <a:ext cx="904415" cy="461665"/>
          </a:xfrm>
          <a:prstGeom prst="rect">
            <a:avLst/>
          </a:prstGeom>
        </p:spPr>
        <p:txBody>
          <a:bodyPr wrap="none">
            <a:spAutoFit/>
          </a:bodyPr>
          <a:lstStyle/>
          <a:p>
            <a:pPr lvl="0"/>
            <a:r>
              <a:rPr lang="en-US" altLang="zh-CN" sz="2400" dirty="0">
                <a:solidFill>
                  <a:srgbClr val="FF0000"/>
                </a:solidFill>
              </a:rPr>
              <a:t>order</a:t>
            </a:r>
            <a:endParaRPr lang="en-US" altLang="zh-CN" sz="2400" dirty="0">
              <a:solidFill>
                <a:srgbClr val="FF0000"/>
              </a:solidFill>
            </a:endParaRPr>
          </a:p>
        </p:txBody>
      </p:sp>
      <p:sp>
        <p:nvSpPr>
          <p:cNvPr id="15" name="矩形 14"/>
          <p:cNvSpPr/>
          <p:nvPr/>
        </p:nvSpPr>
        <p:spPr>
          <a:xfrm>
            <a:off x="1831086" y="2993752"/>
            <a:ext cx="1295547" cy="461665"/>
          </a:xfrm>
          <a:prstGeom prst="rect">
            <a:avLst/>
          </a:prstGeom>
        </p:spPr>
        <p:txBody>
          <a:bodyPr wrap="none">
            <a:spAutoFit/>
          </a:bodyPr>
          <a:lstStyle/>
          <a:p>
            <a:r>
              <a:rPr lang="en-US" altLang="zh-CN" sz="2400" dirty="0">
                <a:solidFill>
                  <a:srgbClr val="FF0000"/>
                </a:solidFill>
              </a:rPr>
              <a:t>stare at </a:t>
            </a:r>
            <a:endParaRPr lang="zh-CN" altLang="en-US" sz="2400" dirty="0">
              <a:solidFill>
                <a:srgbClr val="FF0000"/>
              </a:solidFill>
            </a:endParaRPr>
          </a:p>
        </p:txBody>
      </p:sp>
      <p:sp>
        <p:nvSpPr>
          <p:cNvPr id="16" name="矩形 15"/>
          <p:cNvSpPr/>
          <p:nvPr/>
        </p:nvSpPr>
        <p:spPr>
          <a:xfrm>
            <a:off x="1960521" y="3377738"/>
            <a:ext cx="699230" cy="461665"/>
          </a:xfrm>
          <a:prstGeom prst="rect">
            <a:avLst/>
          </a:prstGeom>
        </p:spPr>
        <p:txBody>
          <a:bodyPr wrap="none">
            <a:spAutoFit/>
          </a:bodyPr>
          <a:lstStyle/>
          <a:p>
            <a:r>
              <a:rPr lang="en-US" altLang="zh-CN" sz="2400" dirty="0" smtClean="0">
                <a:solidFill>
                  <a:srgbClr val="FF0000"/>
                </a:solidFill>
              </a:rPr>
              <a:t>add</a:t>
            </a:r>
            <a:endParaRPr lang="zh-CN" altLang="en-US" sz="2400" dirty="0">
              <a:solidFill>
                <a:srgbClr val="FF0000"/>
              </a:solidFill>
            </a:endParaRPr>
          </a:p>
        </p:txBody>
      </p:sp>
      <p:sp>
        <p:nvSpPr>
          <p:cNvPr id="18" name="矩形 17"/>
          <p:cNvSpPr/>
          <p:nvPr/>
        </p:nvSpPr>
        <p:spPr>
          <a:xfrm>
            <a:off x="1858454" y="870539"/>
            <a:ext cx="1795684" cy="461665"/>
          </a:xfrm>
          <a:prstGeom prst="rect">
            <a:avLst/>
          </a:prstGeom>
        </p:spPr>
        <p:txBody>
          <a:bodyPr wrap="none">
            <a:spAutoFit/>
          </a:bodyPr>
          <a:lstStyle/>
          <a:p>
            <a:pPr lvl="0"/>
            <a:r>
              <a:rPr lang="en-US" altLang="zh-CN" sz="2400" dirty="0" smtClean="0">
                <a:solidFill>
                  <a:srgbClr val="FF0000"/>
                </a:solidFill>
              </a:rPr>
              <a:t>swing down</a:t>
            </a:r>
            <a:endParaRPr lang="en-US" altLang="zh-CN" sz="2400" dirty="0">
              <a:solidFill>
                <a:srgbClr val="FF0000"/>
              </a:solidFill>
            </a:endParaRPr>
          </a:p>
        </p:txBody>
      </p:sp>
      <p:sp>
        <p:nvSpPr>
          <p:cNvPr id="17" name="矩形 16"/>
          <p:cNvSpPr/>
          <p:nvPr/>
        </p:nvSpPr>
        <p:spPr>
          <a:xfrm>
            <a:off x="6364973" y="1101372"/>
            <a:ext cx="1127232" cy="461665"/>
          </a:xfrm>
          <a:prstGeom prst="rect">
            <a:avLst/>
          </a:prstGeom>
        </p:spPr>
        <p:txBody>
          <a:bodyPr wrap="none">
            <a:spAutoFit/>
          </a:bodyPr>
          <a:lstStyle/>
          <a:p>
            <a:r>
              <a:rPr lang="en-US" altLang="zh-CN" sz="2400" dirty="0">
                <a:solidFill>
                  <a:srgbClr val="FF0000"/>
                </a:solidFill>
              </a:rPr>
              <a:t>terrible</a:t>
            </a:r>
            <a:endParaRPr lang="zh-CN" altLang="en-US" sz="2400" dirty="0">
              <a:solidFill>
                <a:srgbClr val="FF0000"/>
              </a:solidFill>
            </a:endParaRPr>
          </a:p>
        </p:txBody>
      </p:sp>
      <p:sp>
        <p:nvSpPr>
          <p:cNvPr id="19" name="矩形 18"/>
          <p:cNvSpPr/>
          <p:nvPr/>
        </p:nvSpPr>
        <p:spPr>
          <a:xfrm>
            <a:off x="6381907" y="1525926"/>
            <a:ext cx="938077" cy="461665"/>
          </a:xfrm>
          <a:prstGeom prst="rect">
            <a:avLst/>
          </a:prstGeom>
        </p:spPr>
        <p:txBody>
          <a:bodyPr wrap="none">
            <a:spAutoFit/>
          </a:bodyPr>
          <a:lstStyle/>
          <a:p>
            <a:r>
              <a:rPr lang="en-US" altLang="zh-CN" sz="2400" dirty="0">
                <a:solidFill>
                  <a:srgbClr val="FF0000"/>
                </a:solidFill>
              </a:rPr>
              <a:t>funny</a:t>
            </a:r>
            <a:endParaRPr lang="zh-CN" altLang="en-US" sz="2400" dirty="0">
              <a:solidFill>
                <a:srgbClr val="FF0000"/>
              </a:solidFill>
            </a:endParaRPr>
          </a:p>
        </p:txBody>
      </p:sp>
      <p:sp>
        <p:nvSpPr>
          <p:cNvPr id="20" name="矩形 19"/>
          <p:cNvSpPr/>
          <p:nvPr/>
        </p:nvSpPr>
        <p:spPr>
          <a:xfrm>
            <a:off x="6372200" y="1992561"/>
            <a:ext cx="1503938" cy="461665"/>
          </a:xfrm>
          <a:prstGeom prst="rect">
            <a:avLst/>
          </a:prstGeom>
        </p:spPr>
        <p:txBody>
          <a:bodyPr wrap="none">
            <a:spAutoFit/>
          </a:bodyPr>
          <a:lstStyle/>
          <a:p>
            <a:r>
              <a:rPr lang="en-US" altLang="zh-CN" sz="2400" dirty="0">
                <a:solidFill>
                  <a:srgbClr val="FF0000"/>
                </a:solidFill>
              </a:rPr>
              <a:t>confusing</a:t>
            </a:r>
            <a:endParaRPr lang="zh-CN" altLang="en-US" sz="2400" dirty="0">
              <a:solidFill>
                <a:srgbClr val="FF0000"/>
              </a:solidFill>
            </a:endParaRPr>
          </a:p>
        </p:txBody>
      </p:sp>
      <p:sp>
        <p:nvSpPr>
          <p:cNvPr id="21" name="矩形 20"/>
          <p:cNvSpPr/>
          <p:nvPr/>
        </p:nvSpPr>
        <p:spPr>
          <a:xfrm>
            <a:off x="6372200" y="2350730"/>
            <a:ext cx="2375971" cy="461665"/>
          </a:xfrm>
          <a:prstGeom prst="rect">
            <a:avLst/>
          </a:prstGeom>
        </p:spPr>
        <p:txBody>
          <a:bodyPr wrap="none">
            <a:spAutoFit/>
          </a:bodyPr>
          <a:lstStyle/>
          <a:p>
            <a:pPr lvl="0"/>
            <a:r>
              <a:rPr lang="en-US" altLang="zh-CN" sz="2400" dirty="0">
                <a:solidFill>
                  <a:srgbClr val="FF0000"/>
                </a:solidFill>
              </a:rPr>
              <a:t>extremely angry</a:t>
            </a:r>
            <a:endParaRPr lang="en-US" altLang="zh-CN" sz="2400" dirty="0">
              <a:solidFill>
                <a:srgbClr val="FF0000"/>
              </a:solidFill>
            </a:endParaRPr>
          </a:p>
        </p:txBody>
      </p:sp>
      <p:sp>
        <p:nvSpPr>
          <p:cNvPr id="22" name="矩形 21"/>
          <p:cNvSpPr/>
          <p:nvPr/>
        </p:nvSpPr>
        <p:spPr>
          <a:xfrm>
            <a:off x="6372200" y="2762920"/>
            <a:ext cx="2119491" cy="461665"/>
          </a:xfrm>
          <a:prstGeom prst="rect">
            <a:avLst/>
          </a:prstGeom>
        </p:spPr>
        <p:txBody>
          <a:bodyPr wrap="none">
            <a:spAutoFit/>
          </a:bodyPr>
          <a:lstStyle/>
          <a:p>
            <a:pPr lvl="0"/>
            <a:r>
              <a:rPr lang="en-US" altLang="zh-CN" sz="2400" dirty="0">
                <a:solidFill>
                  <a:srgbClr val="FF0000"/>
                </a:solidFill>
              </a:rPr>
              <a:t>in amazement</a:t>
            </a:r>
            <a:endParaRPr lang="en-US" altLang="zh-CN" sz="2400" dirty="0">
              <a:solidFill>
                <a:srgbClr val="FF0000"/>
              </a:solidFill>
            </a:endParaRPr>
          </a:p>
        </p:txBody>
      </p:sp>
      <p:sp>
        <p:nvSpPr>
          <p:cNvPr id="23" name="矩形 22"/>
          <p:cNvSpPr/>
          <p:nvPr/>
        </p:nvSpPr>
        <p:spPr>
          <a:xfrm>
            <a:off x="31321" y="3836998"/>
            <a:ext cx="8493080" cy="829945"/>
          </a:xfrm>
          <a:prstGeom prst="rect">
            <a:avLst/>
          </a:prstGeom>
        </p:spPr>
        <p:txBody>
          <a:bodyPr wrap="square">
            <a:spAutoFit/>
          </a:bodyPr>
          <a:lstStyle/>
          <a:p>
            <a:r>
              <a:rPr lang="zh-CN" altLang="en-US" sz="2400" dirty="0" smtClean="0">
                <a:solidFill>
                  <a:srgbClr val="FF0000"/>
                </a:solidFill>
              </a:rPr>
              <a:t>如：</a:t>
            </a:r>
            <a:r>
              <a:rPr lang="zh-CN" altLang="en-US" sz="2400" dirty="0" smtClean="0"/>
              <a:t>我</a:t>
            </a:r>
            <a:r>
              <a:rPr lang="zh-CN" altLang="en-US" sz="2400" dirty="0"/>
              <a:t>耸了耸肩，盯着他，不相信地问：“你送爱心卡给他？”</a:t>
            </a:r>
            <a:endParaRPr lang="zh-CN" altLang="en-US" sz="2400" dirty="0"/>
          </a:p>
          <a:p>
            <a:endParaRPr lang="en-US" altLang="zh-CN" sz="2400" dirty="0">
              <a:solidFill>
                <a:srgbClr val="FF0000"/>
              </a:solidFill>
            </a:endParaRPr>
          </a:p>
        </p:txBody>
      </p:sp>
      <p:sp>
        <p:nvSpPr>
          <p:cNvPr id="12" name="文本框 11"/>
          <p:cNvSpPr txBox="1"/>
          <p:nvPr/>
        </p:nvSpPr>
        <p:spPr>
          <a:xfrm>
            <a:off x="4644008" y="1169456"/>
            <a:ext cx="2160240" cy="1938928"/>
          </a:xfrm>
          <a:prstGeom prst="rect">
            <a:avLst/>
          </a:prstGeom>
          <a:noFill/>
          <a:ln w="28575">
            <a:noFill/>
          </a:ln>
        </p:spPr>
        <p:txBody>
          <a:bodyPr wrap="square" lIns="91376" tIns="45688" rIns="91376" bIns="45688" rtlCol="0">
            <a:spAutoFit/>
          </a:bodyPr>
          <a:lstStyle/>
          <a:p>
            <a:r>
              <a:rPr lang="zh-CN" altLang="en-US" sz="2400" dirty="0" smtClean="0">
                <a:solidFill>
                  <a:srgbClr val="2E3033"/>
                </a:solidFill>
              </a:rPr>
              <a:t>糟糕的</a:t>
            </a:r>
            <a:endParaRPr lang="en-US" altLang="zh-CN" sz="2400" dirty="0">
              <a:solidFill>
                <a:prstClr val="black"/>
              </a:solidFill>
            </a:endParaRPr>
          </a:p>
          <a:p>
            <a:r>
              <a:rPr lang="zh-CN" altLang="en-US" sz="2400" dirty="0" smtClean="0">
                <a:solidFill>
                  <a:srgbClr val="2E3033"/>
                </a:solidFill>
              </a:rPr>
              <a:t>滑稽的</a:t>
            </a:r>
            <a:endParaRPr lang="en-US" altLang="zh-CN" sz="2400" dirty="0">
              <a:solidFill>
                <a:prstClr val="black"/>
              </a:solidFill>
            </a:endParaRPr>
          </a:p>
          <a:p>
            <a:r>
              <a:rPr lang="zh-CN" altLang="en-US" sz="2400" dirty="0" smtClean="0">
                <a:solidFill>
                  <a:srgbClr val="2E3033"/>
                </a:solidFill>
              </a:rPr>
              <a:t>令人</a:t>
            </a:r>
            <a:r>
              <a:rPr lang="zh-CN" altLang="en-US" sz="2400" dirty="0">
                <a:solidFill>
                  <a:srgbClr val="2E3033"/>
                </a:solidFill>
              </a:rPr>
              <a:t>困惑的</a:t>
            </a:r>
            <a:endParaRPr lang="en-US" altLang="zh-CN" sz="2400" dirty="0">
              <a:solidFill>
                <a:prstClr val="black"/>
              </a:solidFill>
            </a:endParaRPr>
          </a:p>
          <a:p>
            <a:r>
              <a:rPr lang="zh-CN" altLang="en-US" sz="2400" dirty="0">
                <a:solidFill>
                  <a:srgbClr val="2E3033"/>
                </a:solidFill>
              </a:rPr>
              <a:t>极度</a:t>
            </a:r>
            <a:r>
              <a:rPr lang="zh-CN" altLang="en-US" sz="2400" dirty="0" smtClean="0">
                <a:solidFill>
                  <a:srgbClr val="2E3033"/>
                </a:solidFill>
              </a:rPr>
              <a:t>愤怒</a:t>
            </a:r>
            <a:r>
              <a:rPr lang="zh-CN" altLang="en-US" sz="2400" dirty="0">
                <a:solidFill>
                  <a:srgbClr val="2E3033"/>
                </a:solidFill>
              </a:rPr>
              <a:t>地</a:t>
            </a:r>
            <a:endParaRPr lang="zh-CN" altLang="en-US" sz="2400" dirty="0">
              <a:solidFill>
                <a:srgbClr val="2E3033"/>
              </a:solidFill>
            </a:endParaRPr>
          </a:p>
          <a:p>
            <a:r>
              <a:rPr lang="zh-CN" altLang="en-US" sz="2400" dirty="0" smtClean="0">
                <a:solidFill>
                  <a:prstClr val="black"/>
                </a:solidFill>
              </a:rPr>
              <a:t>惊讶地</a:t>
            </a:r>
            <a:endParaRPr lang="en-US" altLang="zh-CN" sz="2400" dirty="0">
              <a:solidFill>
                <a:prstClr val="black"/>
              </a:solidFill>
            </a:endParaRPr>
          </a:p>
        </p:txBody>
      </p:sp>
      <p:sp>
        <p:nvSpPr>
          <p:cNvPr id="24" name="矩形 23"/>
          <p:cNvSpPr/>
          <p:nvPr/>
        </p:nvSpPr>
        <p:spPr>
          <a:xfrm>
            <a:off x="1737503" y="4206330"/>
            <a:ext cx="7154977" cy="830997"/>
          </a:xfrm>
          <a:prstGeom prst="rect">
            <a:avLst/>
          </a:prstGeom>
        </p:spPr>
        <p:txBody>
          <a:bodyPr wrap="square">
            <a:spAutoFit/>
          </a:bodyPr>
          <a:lstStyle/>
          <a:p>
            <a:r>
              <a:rPr lang="en-US" altLang="zh-CN" sz="2400" dirty="0">
                <a:solidFill>
                  <a:srgbClr val="FF0000"/>
                </a:solidFill>
              </a:rPr>
              <a:t>I shrugged, stared at him, and asked </a:t>
            </a:r>
            <a:r>
              <a:rPr lang="en-US" altLang="zh-CN" sz="2400" dirty="0" smtClean="0">
                <a:solidFill>
                  <a:srgbClr val="FF0000"/>
                </a:solidFill>
              </a:rPr>
              <a:t>in disbelief, </a:t>
            </a:r>
            <a:r>
              <a:rPr lang="en-US" altLang="zh-CN" sz="2400" dirty="0">
                <a:solidFill>
                  <a:srgbClr val="FF0000"/>
                </a:solidFill>
              </a:rPr>
              <a:t>"You </a:t>
            </a:r>
            <a:r>
              <a:rPr lang="en-US" altLang="zh-CN" sz="2400" dirty="0" smtClean="0">
                <a:solidFill>
                  <a:srgbClr val="FF0000"/>
                </a:solidFill>
              </a:rPr>
              <a:t>are making him </a:t>
            </a:r>
            <a:r>
              <a:rPr lang="en-US" altLang="zh-CN" sz="2400" dirty="0">
                <a:solidFill>
                  <a:srgbClr val="FF0000"/>
                </a:solidFill>
              </a:rPr>
              <a:t>a love </a:t>
            </a:r>
            <a:r>
              <a:rPr lang="en-US" altLang="zh-CN" sz="2400" dirty="0" smtClean="0">
                <a:solidFill>
                  <a:srgbClr val="FF0000"/>
                </a:solidFill>
              </a:rPr>
              <a:t>card?”</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1000"/>
                                        <p:tgtEl>
                                          <p:spTgt spid="16"/>
                                        </p:tgtEl>
                                      </p:cBhvr>
                                    </p:animEffect>
                                    <p:anim calcmode="lin" valueType="num">
                                      <p:cBhvr>
                                        <p:cTn id="57" dur="1000" fill="hold"/>
                                        <p:tgtEl>
                                          <p:spTgt spid="16"/>
                                        </p:tgtEl>
                                        <p:attrNameLst>
                                          <p:attrName>ppt_x</p:attrName>
                                        </p:attrNameLst>
                                      </p:cBhvr>
                                      <p:tavLst>
                                        <p:tav tm="0">
                                          <p:val>
                                            <p:strVal val="#ppt_x"/>
                                          </p:val>
                                        </p:tav>
                                        <p:tav tm="100000">
                                          <p:val>
                                            <p:strVal val="#ppt_x"/>
                                          </p:val>
                                        </p:tav>
                                      </p:tavLst>
                                    </p:anim>
                                    <p:anim calcmode="lin" valueType="num">
                                      <p:cBhvr>
                                        <p:cTn id="5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1000"/>
                                        <p:tgtEl>
                                          <p:spTgt spid="17"/>
                                        </p:tgtEl>
                                      </p:cBhvr>
                                    </p:animEffect>
                                    <p:anim calcmode="lin" valueType="num">
                                      <p:cBhvr>
                                        <p:cTn id="64" dur="1000" fill="hold"/>
                                        <p:tgtEl>
                                          <p:spTgt spid="17"/>
                                        </p:tgtEl>
                                        <p:attrNameLst>
                                          <p:attrName>ppt_x</p:attrName>
                                        </p:attrNameLst>
                                      </p:cBhvr>
                                      <p:tavLst>
                                        <p:tav tm="0">
                                          <p:val>
                                            <p:strVal val="#ppt_x"/>
                                          </p:val>
                                        </p:tav>
                                        <p:tav tm="100000">
                                          <p:val>
                                            <p:strVal val="#ppt_x"/>
                                          </p:val>
                                        </p:tav>
                                      </p:tavLst>
                                    </p:anim>
                                    <p:anim calcmode="lin" valueType="num">
                                      <p:cBhvr>
                                        <p:cTn id="6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1000"/>
                                        <p:tgtEl>
                                          <p:spTgt spid="19"/>
                                        </p:tgtEl>
                                      </p:cBhvr>
                                    </p:animEffect>
                                    <p:anim calcmode="lin" valueType="num">
                                      <p:cBhvr>
                                        <p:cTn id="71" dur="1000" fill="hold"/>
                                        <p:tgtEl>
                                          <p:spTgt spid="19"/>
                                        </p:tgtEl>
                                        <p:attrNameLst>
                                          <p:attrName>ppt_x</p:attrName>
                                        </p:attrNameLst>
                                      </p:cBhvr>
                                      <p:tavLst>
                                        <p:tav tm="0">
                                          <p:val>
                                            <p:strVal val="#ppt_x"/>
                                          </p:val>
                                        </p:tav>
                                        <p:tav tm="100000">
                                          <p:val>
                                            <p:strVal val="#ppt_x"/>
                                          </p:val>
                                        </p:tav>
                                      </p:tavLst>
                                    </p:anim>
                                    <p:anim calcmode="lin" valueType="num">
                                      <p:cBhvr>
                                        <p:cTn id="7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1000"/>
                                        <p:tgtEl>
                                          <p:spTgt spid="20"/>
                                        </p:tgtEl>
                                      </p:cBhvr>
                                    </p:animEffect>
                                    <p:anim calcmode="lin" valueType="num">
                                      <p:cBhvr>
                                        <p:cTn id="78" dur="1000" fill="hold"/>
                                        <p:tgtEl>
                                          <p:spTgt spid="20"/>
                                        </p:tgtEl>
                                        <p:attrNameLst>
                                          <p:attrName>ppt_x</p:attrName>
                                        </p:attrNameLst>
                                      </p:cBhvr>
                                      <p:tavLst>
                                        <p:tav tm="0">
                                          <p:val>
                                            <p:strVal val="#ppt_x"/>
                                          </p:val>
                                        </p:tav>
                                        <p:tav tm="100000">
                                          <p:val>
                                            <p:strVal val="#ppt_x"/>
                                          </p:val>
                                        </p:tav>
                                      </p:tavLst>
                                    </p:anim>
                                    <p:anim calcmode="lin" valueType="num">
                                      <p:cBhvr>
                                        <p:cTn id="7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fade">
                                      <p:cBhvr>
                                        <p:cTn id="84" dur="1000"/>
                                        <p:tgtEl>
                                          <p:spTgt spid="21"/>
                                        </p:tgtEl>
                                      </p:cBhvr>
                                    </p:animEffect>
                                    <p:anim calcmode="lin" valueType="num">
                                      <p:cBhvr>
                                        <p:cTn id="85" dur="1000" fill="hold"/>
                                        <p:tgtEl>
                                          <p:spTgt spid="21"/>
                                        </p:tgtEl>
                                        <p:attrNameLst>
                                          <p:attrName>ppt_x</p:attrName>
                                        </p:attrNameLst>
                                      </p:cBhvr>
                                      <p:tavLst>
                                        <p:tav tm="0">
                                          <p:val>
                                            <p:strVal val="#ppt_x"/>
                                          </p:val>
                                        </p:tav>
                                        <p:tav tm="100000">
                                          <p:val>
                                            <p:strVal val="#ppt_x"/>
                                          </p:val>
                                        </p:tav>
                                      </p:tavLst>
                                    </p:anim>
                                    <p:anim calcmode="lin" valueType="num">
                                      <p:cBhvr>
                                        <p:cTn id="8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fade">
                                      <p:cBhvr>
                                        <p:cTn id="91" dur="1000"/>
                                        <p:tgtEl>
                                          <p:spTgt spid="22"/>
                                        </p:tgtEl>
                                      </p:cBhvr>
                                    </p:animEffect>
                                    <p:anim calcmode="lin" valueType="num">
                                      <p:cBhvr>
                                        <p:cTn id="92" dur="1000" fill="hold"/>
                                        <p:tgtEl>
                                          <p:spTgt spid="22"/>
                                        </p:tgtEl>
                                        <p:attrNameLst>
                                          <p:attrName>ppt_x</p:attrName>
                                        </p:attrNameLst>
                                      </p:cBhvr>
                                      <p:tavLst>
                                        <p:tav tm="0">
                                          <p:val>
                                            <p:strVal val="#ppt_x"/>
                                          </p:val>
                                        </p:tav>
                                        <p:tav tm="100000">
                                          <p:val>
                                            <p:strVal val="#ppt_x"/>
                                          </p:val>
                                        </p:tav>
                                      </p:tavLst>
                                    </p:anim>
                                    <p:anim calcmode="lin" valueType="num">
                                      <p:cBhvr>
                                        <p:cTn id="9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fade">
                                      <p:cBhvr>
                                        <p:cTn id="98" dur="1000"/>
                                        <p:tgtEl>
                                          <p:spTgt spid="6"/>
                                        </p:tgtEl>
                                      </p:cBhvr>
                                    </p:animEffect>
                                    <p:anim calcmode="lin" valueType="num">
                                      <p:cBhvr>
                                        <p:cTn id="99" dur="1000" fill="hold"/>
                                        <p:tgtEl>
                                          <p:spTgt spid="6"/>
                                        </p:tgtEl>
                                        <p:attrNameLst>
                                          <p:attrName>ppt_x</p:attrName>
                                        </p:attrNameLst>
                                      </p:cBhvr>
                                      <p:tavLst>
                                        <p:tav tm="0">
                                          <p:val>
                                            <p:strVal val="#ppt_x"/>
                                          </p:val>
                                        </p:tav>
                                        <p:tav tm="100000">
                                          <p:val>
                                            <p:strVal val="#ppt_x"/>
                                          </p:val>
                                        </p:tav>
                                      </p:tavLst>
                                    </p:anim>
                                    <p:anim calcmode="lin" valueType="num">
                                      <p:cBhvr>
                                        <p:cTn id="10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fade">
                                      <p:cBhvr>
                                        <p:cTn id="105" dur="1000"/>
                                        <p:tgtEl>
                                          <p:spTgt spid="23"/>
                                        </p:tgtEl>
                                      </p:cBhvr>
                                    </p:animEffect>
                                    <p:anim calcmode="lin" valueType="num">
                                      <p:cBhvr>
                                        <p:cTn id="106" dur="1000" fill="hold"/>
                                        <p:tgtEl>
                                          <p:spTgt spid="23"/>
                                        </p:tgtEl>
                                        <p:attrNameLst>
                                          <p:attrName>ppt_x</p:attrName>
                                        </p:attrNameLst>
                                      </p:cBhvr>
                                      <p:tavLst>
                                        <p:tav tm="0">
                                          <p:val>
                                            <p:strVal val="#ppt_x"/>
                                          </p:val>
                                        </p:tav>
                                        <p:tav tm="100000">
                                          <p:val>
                                            <p:strVal val="#ppt_x"/>
                                          </p:val>
                                        </p:tav>
                                      </p:tavLst>
                                    </p:anim>
                                    <p:anim calcmode="lin" valueType="num">
                                      <p:cBhvr>
                                        <p:cTn id="10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24"/>
                                        </p:tgtEl>
                                        <p:attrNameLst>
                                          <p:attrName>style.visibility</p:attrName>
                                        </p:attrNameLst>
                                      </p:cBhvr>
                                      <p:to>
                                        <p:strVal val="visible"/>
                                      </p:to>
                                    </p:set>
                                    <p:animEffect transition="in" filter="fade">
                                      <p:cBhvr>
                                        <p:cTn id="112" dur="1000"/>
                                        <p:tgtEl>
                                          <p:spTgt spid="24"/>
                                        </p:tgtEl>
                                      </p:cBhvr>
                                    </p:animEffect>
                                    <p:anim calcmode="lin" valueType="num">
                                      <p:cBhvr>
                                        <p:cTn id="113" dur="1000" fill="hold"/>
                                        <p:tgtEl>
                                          <p:spTgt spid="24"/>
                                        </p:tgtEl>
                                        <p:attrNameLst>
                                          <p:attrName>ppt_x</p:attrName>
                                        </p:attrNameLst>
                                      </p:cBhvr>
                                      <p:tavLst>
                                        <p:tav tm="0">
                                          <p:val>
                                            <p:strVal val="#ppt_x"/>
                                          </p:val>
                                        </p:tav>
                                        <p:tav tm="100000">
                                          <p:val>
                                            <p:strVal val="#ppt_x"/>
                                          </p:val>
                                        </p:tav>
                                      </p:tavLst>
                                    </p:anim>
                                    <p:anim calcmode="lin" valueType="num">
                                      <p:cBhvr>
                                        <p:cTn id="1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1" grpId="0"/>
      <p:bldP spid="13" grpId="0"/>
      <p:bldP spid="14" grpId="0"/>
      <p:bldP spid="15" grpId="0"/>
      <p:bldP spid="16" grpId="0"/>
      <p:bldP spid="18" grpId="0"/>
      <p:bldP spid="17" grpId="0"/>
      <p:bldP spid="19" grpId="0"/>
      <p:bldP spid="20" grpId="0"/>
      <p:bldP spid="21" grpId="0"/>
      <p:bldP spid="22" grpId="0"/>
      <p:bldP spid="23" grpId="0"/>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029"/>
            <a:ext cx="9144000"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79511" y="555526"/>
            <a:ext cx="8624053" cy="4154984"/>
          </a:xfrm>
          <a:prstGeom prst="rect">
            <a:avLst/>
          </a:prstGeom>
          <a:solidFill>
            <a:schemeClr val="bg1"/>
          </a:solidFill>
        </p:spPr>
        <p:txBody>
          <a:bodyPr wrap="square">
            <a:spAutoFit/>
          </a:bodyPr>
          <a:lstStyle/>
          <a:p>
            <a:pPr marL="342900" indent="-342900">
              <a:buFontTx/>
              <a:buAutoNum type="arabicPeriod"/>
            </a:pPr>
            <a:r>
              <a:rPr lang="zh-CN" altLang="en-US" sz="2400" dirty="0" smtClean="0">
                <a:solidFill>
                  <a:srgbClr val="2E3033"/>
                </a:solidFill>
              </a:rPr>
              <a:t>正常情况我不会费心</a:t>
            </a:r>
            <a:r>
              <a:rPr lang="zh-CN" altLang="en-US" sz="2400" dirty="0">
                <a:solidFill>
                  <a:srgbClr val="2E3033"/>
                </a:solidFill>
              </a:rPr>
              <a:t>跟迈克尔</a:t>
            </a:r>
            <a:r>
              <a:rPr lang="en-US" altLang="zh-CN" sz="2400" dirty="0">
                <a:solidFill>
                  <a:srgbClr val="2E3033"/>
                </a:solidFill>
              </a:rPr>
              <a:t>·</a:t>
            </a:r>
            <a:r>
              <a:rPr lang="zh-CN" altLang="en-US" sz="2400" dirty="0">
                <a:solidFill>
                  <a:srgbClr val="2E3033"/>
                </a:solidFill>
              </a:rPr>
              <a:t>彼得森联系</a:t>
            </a:r>
            <a:r>
              <a:rPr lang="zh-CN" altLang="en-US" sz="2400" dirty="0" smtClean="0">
                <a:solidFill>
                  <a:srgbClr val="2E3033"/>
                </a:solidFill>
              </a:rPr>
              <a:t>。（</a:t>
            </a:r>
            <a:r>
              <a:rPr lang="en-US" altLang="zh-CN" sz="2400" dirty="0" smtClean="0">
                <a:solidFill>
                  <a:srgbClr val="2E3033"/>
                </a:solidFill>
              </a:rPr>
              <a:t>adv.</a:t>
            </a:r>
            <a:r>
              <a:rPr lang="zh-CN" altLang="en-US" sz="2400" dirty="0" smtClean="0">
                <a:solidFill>
                  <a:srgbClr val="2E3033"/>
                </a:solidFill>
              </a:rPr>
              <a:t>）</a:t>
            </a:r>
            <a:endParaRPr lang="zh-CN" altLang="en-US" sz="2400" dirty="0"/>
          </a:p>
          <a:p>
            <a:endParaRPr lang="en-US" altLang="zh-CN" sz="2400" dirty="0" smtClean="0">
              <a:solidFill>
                <a:srgbClr val="2E3033"/>
              </a:solidFill>
            </a:endParaRPr>
          </a:p>
          <a:p>
            <a:r>
              <a:rPr lang="en-US" altLang="zh-CN" sz="2400" dirty="0" smtClean="0">
                <a:solidFill>
                  <a:srgbClr val="2E3033"/>
                </a:solidFill>
              </a:rPr>
              <a:t>2. </a:t>
            </a:r>
            <a:r>
              <a:rPr lang="zh-CN" altLang="en-US" sz="2400" dirty="0" smtClean="0">
                <a:solidFill>
                  <a:srgbClr val="2E3033"/>
                </a:solidFill>
              </a:rPr>
              <a:t>我</a:t>
            </a:r>
            <a:r>
              <a:rPr lang="zh-CN" altLang="en-US" sz="2400" dirty="0">
                <a:solidFill>
                  <a:srgbClr val="2E3033"/>
                </a:solidFill>
              </a:rPr>
              <a:t>今天决不会让他耍卑鄙的花招</a:t>
            </a:r>
            <a:r>
              <a:rPr lang="zh-CN" altLang="en-US" sz="2400" dirty="0" smtClean="0">
                <a:solidFill>
                  <a:srgbClr val="2E3033"/>
                </a:solidFill>
              </a:rPr>
              <a:t>。（倒装句）</a:t>
            </a:r>
            <a:endParaRPr lang="en-US" altLang="zh-CN" sz="2400" dirty="0" smtClean="0">
              <a:solidFill>
                <a:srgbClr val="2E3033"/>
              </a:solidFill>
            </a:endParaRPr>
          </a:p>
          <a:p>
            <a:endParaRPr lang="en-US" altLang="zh-CN" sz="2400" dirty="0" smtClean="0">
              <a:solidFill>
                <a:srgbClr val="2E3033"/>
              </a:solidFill>
            </a:endParaRPr>
          </a:p>
          <a:p>
            <a:r>
              <a:rPr lang="en-US" altLang="zh-CN" sz="2400" dirty="0" smtClean="0">
                <a:solidFill>
                  <a:srgbClr val="2E3033"/>
                </a:solidFill>
              </a:rPr>
              <a:t>3.</a:t>
            </a:r>
            <a:r>
              <a:rPr lang="zh-CN" altLang="en-US" sz="2400" dirty="0">
                <a:solidFill>
                  <a:srgbClr val="2E3033"/>
                </a:solidFill>
              </a:rPr>
              <a:t>上周，他在我背上放了个牌子，上面写着</a:t>
            </a:r>
            <a:r>
              <a:rPr lang="en-US" altLang="zh-CN" sz="2400" dirty="0">
                <a:solidFill>
                  <a:srgbClr val="2E3033"/>
                </a:solidFill>
              </a:rPr>
              <a:t>:“</a:t>
            </a:r>
            <a:r>
              <a:rPr lang="zh-CN" altLang="en-US" sz="2400" dirty="0">
                <a:solidFill>
                  <a:srgbClr val="2E3033"/>
                </a:solidFill>
              </a:rPr>
              <a:t>给我唱歌吧</a:t>
            </a:r>
            <a:r>
              <a:rPr lang="en-US" altLang="zh-CN" sz="2400" dirty="0" smtClean="0">
                <a:solidFill>
                  <a:srgbClr val="2E3033"/>
                </a:solidFill>
              </a:rPr>
              <a:t>!”(</a:t>
            </a:r>
            <a:r>
              <a:rPr lang="zh-CN" altLang="en-US" sz="2400" dirty="0" smtClean="0">
                <a:solidFill>
                  <a:srgbClr val="2E3033"/>
                </a:solidFill>
              </a:rPr>
              <a:t>定从</a:t>
            </a:r>
            <a:r>
              <a:rPr lang="en-US" altLang="zh-CN" sz="2400" dirty="0" smtClean="0">
                <a:solidFill>
                  <a:srgbClr val="2E3033"/>
                </a:solidFill>
              </a:rPr>
              <a:t>)</a:t>
            </a:r>
            <a:endParaRPr lang="en-US" altLang="zh-CN" sz="2400" dirty="0" smtClean="0">
              <a:solidFill>
                <a:srgbClr val="2E3033"/>
              </a:solidFill>
            </a:endParaRPr>
          </a:p>
          <a:p>
            <a:endParaRPr lang="en-US" altLang="zh-CN" sz="2400" dirty="0" smtClean="0">
              <a:solidFill>
                <a:srgbClr val="2E3033"/>
              </a:solidFill>
            </a:endParaRPr>
          </a:p>
          <a:p>
            <a:endParaRPr lang="en-US" altLang="zh-CN" sz="2400" dirty="0">
              <a:solidFill>
                <a:srgbClr val="2E3033"/>
              </a:solidFill>
            </a:endParaRPr>
          </a:p>
          <a:p>
            <a:r>
              <a:rPr lang="en-US" altLang="zh-CN" sz="2400" dirty="0" smtClean="0">
                <a:solidFill>
                  <a:srgbClr val="2E3033"/>
                </a:solidFill>
              </a:rPr>
              <a:t>4.</a:t>
            </a:r>
            <a:r>
              <a:rPr lang="zh-CN" altLang="en-US" sz="2400" dirty="0">
                <a:solidFill>
                  <a:srgbClr val="2E3033"/>
                </a:solidFill>
              </a:rPr>
              <a:t>无论我走到哪里，我甚至不认识的人都开始对我唱歌</a:t>
            </a:r>
            <a:r>
              <a:rPr lang="zh-CN" altLang="en-US" sz="2400" dirty="0" smtClean="0">
                <a:solidFill>
                  <a:srgbClr val="2E3033"/>
                </a:solidFill>
              </a:rPr>
              <a:t>。</a:t>
            </a:r>
            <a:endParaRPr lang="en-US" altLang="zh-CN" sz="2400" dirty="0" smtClean="0">
              <a:solidFill>
                <a:srgbClr val="2E3033"/>
              </a:solidFill>
            </a:endParaRPr>
          </a:p>
          <a:p>
            <a:endParaRPr lang="en-US" altLang="zh-CN" sz="2400" dirty="0" smtClean="0">
              <a:solidFill>
                <a:srgbClr val="2E3033"/>
              </a:solidFill>
            </a:endParaRPr>
          </a:p>
          <a:p>
            <a:endParaRPr lang="en-US" altLang="zh-CN" sz="2400" dirty="0">
              <a:solidFill>
                <a:srgbClr val="2E3033"/>
              </a:solidFill>
            </a:endParaRPr>
          </a:p>
          <a:p>
            <a:endParaRPr lang="en-US" altLang="zh-CN" sz="2400" dirty="0" smtClean="0">
              <a:solidFill>
                <a:srgbClr val="2E3033"/>
              </a:solidFill>
            </a:endParaRPr>
          </a:p>
        </p:txBody>
      </p:sp>
      <p:sp>
        <p:nvSpPr>
          <p:cNvPr id="5" name="TextBox 4"/>
          <p:cNvSpPr txBox="1"/>
          <p:nvPr/>
        </p:nvSpPr>
        <p:spPr>
          <a:xfrm>
            <a:off x="0" y="2409"/>
            <a:ext cx="6408712" cy="461600"/>
          </a:xfrm>
          <a:prstGeom prst="rect">
            <a:avLst/>
          </a:prstGeom>
          <a:noFill/>
        </p:spPr>
        <p:txBody>
          <a:bodyPr wrap="square" lIns="91376" tIns="45688" rIns="91376" bIns="45688" rtlCol="0">
            <a:spAutoFit/>
          </a:bodyPr>
          <a:lstStyle/>
          <a:p>
            <a:r>
              <a:rPr lang="en-US" altLang="zh-CN" sz="2400" dirty="0" smtClean="0">
                <a:solidFill>
                  <a:srgbClr val="FF0000"/>
                </a:solidFill>
              </a:rPr>
              <a:t>Learn  from the varied sentence structures</a:t>
            </a:r>
            <a:endParaRPr lang="zh-CN" altLang="en-US" sz="2400" dirty="0">
              <a:solidFill>
                <a:srgbClr val="FF0000"/>
              </a:solidFill>
            </a:endParaRPr>
          </a:p>
        </p:txBody>
      </p:sp>
      <p:sp>
        <p:nvSpPr>
          <p:cNvPr id="10" name="矩形 9"/>
          <p:cNvSpPr/>
          <p:nvPr/>
        </p:nvSpPr>
        <p:spPr>
          <a:xfrm>
            <a:off x="363355" y="1563638"/>
            <a:ext cx="8095506" cy="461665"/>
          </a:xfrm>
          <a:prstGeom prst="rect">
            <a:avLst/>
          </a:prstGeom>
        </p:spPr>
        <p:txBody>
          <a:bodyPr wrap="square">
            <a:spAutoFit/>
          </a:bodyPr>
          <a:lstStyle/>
          <a:p>
            <a:pPr lvl="0"/>
            <a:r>
              <a:rPr lang="en-US" altLang="zh-CN" sz="2400" kern="0" dirty="0">
                <a:solidFill>
                  <a:srgbClr val="FF0000"/>
                </a:solidFill>
                <a:latin typeface="Calibri" panose="020F0502020204030204"/>
              </a:rPr>
              <a:t> </a:t>
            </a:r>
            <a:r>
              <a:rPr lang="en-US" altLang="zh-CN" sz="2400" dirty="0">
                <a:solidFill>
                  <a:srgbClr val="FF0000"/>
                </a:solidFill>
                <a:latin typeface="Calibri" panose="020F0502020204030204"/>
              </a:rPr>
              <a:t>No way was I going to let him play a mean trick today.</a:t>
            </a:r>
            <a:endParaRPr lang="en-US" altLang="zh-CN" sz="2400" dirty="0">
              <a:solidFill>
                <a:srgbClr val="FF0000"/>
              </a:solidFill>
              <a:latin typeface="Calibri" panose="020F0502020204030204"/>
            </a:endParaRPr>
          </a:p>
        </p:txBody>
      </p:sp>
      <p:sp>
        <p:nvSpPr>
          <p:cNvPr id="17" name="矩形 16"/>
          <p:cNvSpPr/>
          <p:nvPr/>
        </p:nvSpPr>
        <p:spPr>
          <a:xfrm>
            <a:off x="196196" y="843558"/>
            <a:ext cx="8607368" cy="461665"/>
          </a:xfrm>
          <a:prstGeom prst="rect">
            <a:avLst/>
          </a:prstGeom>
        </p:spPr>
        <p:txBody>
          <a:bodyPr wrap="square">
            <a:spAutoFit/>
          </a:bodyPr>
          <a:lstStyle/>
          <a:p>
            <a:pPr marL="342900" lvl="0" indent="-342900">
              <a:buFontTx/>
              <a:buAutoNum type="arabicPeriod"/>
            </a:pPr>
            <a:r>
              <a:rPr lang="en-US" altLang="zh-CN" sz="2400" dirty="0">
                <a:solidFill>
                  <a:srgbClr val="FF0000"/>
                </a:solidFill>
              </a:rPr>
              <a:t>Normally</a:t>
            </a:r>
            <a:r>
              <a:rPr lang="zh-CN" altLang="en-US" sz="2400" dirty="0">
                <a:solidFill>
                  <a:srgbClr val="FF0000"/>
                </a:solidFill>
              </a:rPr>
              <a:t>，</a:t>
            </a:r>
            <a:r>
              <a:rPr lang="en-US" altLang="zh-CN" sz="2400" dirty="0">
                <a:solidFill>
                  <a:srgbClr val="FF0000"/>
                </a:solidFill>
              </a:rPr>
              <a:t> I didn’t bother to keep track of Michael Peterson. </a:t>
            </a:r>
            <a:endParaRPr lang="en-US" altLang="zh-CN" sz="2400" dirty="0">
              <a:solidFill>
                <a:srgbClr val="FF0000"/>
              </a:solidFill>
            </a:endParaRPr>
          </a:p>
        </p:txBody>
      </p:sp>
      <p:sp>
        <p:nvSpPr>
          <p:cNvPr id="18" name="矩形 17"/>
          <p:cNvSpPr/>
          <p:nvPr/>
        </p:nvSpPr>
        <p:spPr>
          <a:xfrm>
            <a:off x="449492" y="2499741"/>
            <a:ext cx="8004982" cy="461665"/>
          </a:xfrm>
          <a:prstGeom prst="rect">
            <a:avLst/>
          </a:prstGeom>
        </p:spPr>
        <p:txBody>
          <a:bodyPr wrap="square">
            <a:spAutoFit/>
          </a:bodyPr>
          <a:lstStyle/>
          <a:p>
            <a:pPr lvl="0"/>
            <a:r>
              <a:rPr lang="en-US" altLang="zh-CN" sz="2400" dirty="0">
                <a:solidFill>
                  <a:srgbClr val="FF0000"/>
                </a:solidFill>
              </a:rPr>
              <a:t>Last week, he put a sign on my back that said Sing to Me! </a:t>
            </a:r>
            <a:endParaRPr lang="en-US" altLang="zh-CN" sz="2400" dirty="0">
              <a:solidFill>
                <a:srgbClr val="FF0000"/>
              </a:solidFill>
            </a:endParaRPr>
          </a:p>
        </p:txBody>
      </p:sp>
      <p:sp>
        <p:nvSpPr>
          <p:cNvPr id="19" name="矩形 18"/>
          <p:cNvSpPr/>
          <p:nvPr/>
        </p:nvSpPr>
        <p:spPr>
          <a:xfrm>
            <a:off x="539552" y="3507854"/>
            <a:ext cx="7776864" cy="830997"/>
          </a:xfrm>
          <a:prstGeom prst="rect">
            <a:avLst/>
          </a:prstGeom>
        </p:spPr>
        <p:txBody>
          <a:bodyPr wrap="square">
            <a:spAutoFit/>
          </a:bodyPr>
          <a:lstStyle/>
          <a:p>
            <a:r>
              <a:rPr lang="en-US" altLang="zh-CN" sz="2400" dirty="0">
                <a:solidFill>
                  <a:srgbClr val="FF0000"/>
                </a:solidFill>
              </a:rPr>
              <a:t>Everywhere I went, people I didn’t even know started singing to me. </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8"/>
            <a:ext cx="9144000"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83887" y="437107"/>
            <a:ext cx="8585178" cy="4524315"/>
          </a:xfrm>
          <a:prstGeom prst="rect">
            <a:avLst/>
          </a:prstGeom>
          <a:solidFill>
            <a:schemeClr val="bg1"/>
          </a:solidFill>
        </p:spPr>
        <p:txBody>
          <a:bodyPr wrap="square">
            <a:spAutoFit/>
          </a:bodyPr>
          <a:lstStyle/>
          <a:p>
            <a:r>
              <a:rPr lang="en-US" altLang="zh-CN" sz="2400" dirty="0" smtClean="0">
                <a:solidFill>
                  <a:srgbClr val="2E3033"/>
                </a:solidFill>
              </a:rPr>
              <a:t>5. </a:t>
            </a:r>
            <a:r>
              <a:rPr lang="zh-CN" altLang="en-US" sz="2400" dirty="0" smtClean="0">
                <a:solidFill>
                  <a:srgbClr val="2E3033"/>
                </a:solidFill>
              </a:rPr>
              <a:t>迈</a:t>
            </a:r>
            <a:r>
              <a:rPr lang="zh-CN" altLang="en-US" sz="2400" dirty="0">
                <a:solidFill>
                  <a:srgbClr val="2E3033"/>
                </a:solidFill>
              </a:rPr>
              <a:t>克尔</a:t>
            </a:r>
            <a:r>
              <a:rPr lang="en-US" altLang="zh-CN" sz="2400" dirty="0">
                <a:solidFill>
                  <a:srgbClr val="2E3033"/>
                </a:solidFill>
              </a:rPr>
              <a:t>·</a:t>
            </a:r>
            <a:r>
              <a:rPr lang="zh-CN" altLang="en-US" sz="2400" dirty="0">
                <a:solidFill>
                  <a:srgbClr val="2E3033"/>
                </a:solidFill>
              </a:rPr>
              <a:t>彼得</a:t>
            </a:r>
            <a:r>
              <a:rPr lang="zh-CN" altLang="en-US" sz="2400" dirty="0" smtClean="0">
                <a:solidFill>
                  <a:srgbClr val="2E3033"/>
                </a:solidFill>
              </a:rPr>
              <a:t>森在</a:t>
            </a:r>
            <a:r>
              <a:rPr lang="zh-CN" altLang="en-US" sz="2400" dirty="0">
                <a:solidFill>
                  <a:srgbClr val="2E3033"/>
                </a:solidFill>
              </a:rPr>
              <a:t>那儿</a:t>
            </a:r>
            <a:r>
              <a:rPr lang="en-US" altLang="zh-CN" sz="2400" dirty="0" smtClean="0">
                <a:solidFill>
                  <a:srgbClr val="2E3033"/>
                </a:solidFill>
              </a:rPr>
              <a:t>——</a:t>
            </a:r>
            <a:r>
              <a:rPr lang="zh-CN" altLang="en-US" sz="2400" dirty="0">
                <a:solidFill>
                  <a:srgbClr val="2E3033"/>
                </a:solidFill>
              </a:rPr>
              <a:t>在迈克尔</a:t>
            </a:r>
            <a:r>
              <a:rPr lang="en-US" altLang="zh-CN" sz="2400" dirty="0">
                <a:solidFill>
                  <a:srgbClr val="2E3033"/>
                </a:solidFill>
              </a:rPr>
              <a:t>·</a:t>
            </a:r>
            <a:r>
              <a:rPr lang="zh-CN" altLang="en-US" sz="2400" dirty="0">
                <a:solidFill>
                  <a:srgbClr val="2E3033"/>
                </a:solidFill>
              </a:rPr>
              <a:t>罗杰斯的办公桌前，在他那盒情人节卡片里挖呀挖呀</a:t>
            </a:r>
            <a:r>
              <a:rPr lang="en-US" altLang="zh-CN" sz="2400" dirty="0" smtClean="0">
                <a:solidFill>
                  <a:srgbClr val="2E3033"/>
                </a:solidFill>
              </a:rPr>
              <a:t>!”</a:t>
            </a:r>
            <a:r>
              <a:rPr lang="zh-CN" altLang="en-US" sz="2400" dirty="0" smtClean="0">
                <a:solidFill>
                  <a:srgbClr val="2E3033"/>
                </a:solidFill>
              </a:rPr>
              <a:t>（</a:t>
            </a:r>
            <a:r>
              <a:rPr lang="zh-CN" altLang="en-US" sz="2400" dirty="0">
                <a:solidFill>
                  <a:srgbClr val="2E3033"/>
                </a:solidFill>
              </a:rPr>
              <a:t>用非谓语</a:t>
            </a:r>
            <a:r>
              <a:rPr lang="zh-CN" altLang="en-US" sz="2400" dirty="0" smtClean="0">
                <a:solidFill>
                  <a:srgbClr val="2E3033"/>
                </a:solidFill>
              </a:rPr>
              <a:t>）</a:t>
            </a:r>
            <a:endParaRPr lang="en-US" altLang="zh-CN" sz="2400" dirty="0" smtClean="0">
              <a:solidFill>
                <a:srgbClr val="2E3033"/>
              </a:solidFill>
            </a:endParaRPr>
          </a:p>
          <a:p>
            <a:endParaRPr lang="en-US" altLang="zh-CN" sz="2400" dirty="0" smtClean="0">
              <a:solidFill>
                <a:srgbClr val="2E3033"/>
              </a:solidFill>
            </a:endParaRPr>
          </a:p>
          <a:p>
            <a:endParaRPr lang="en-US" altLang="zh-CN" sz="2400" dirty="0" smtClean="0">
              <a:solidFill>
                <a:srgbClr val="2E3033"/>
              </a:solidFill>
            </a:endParaRPr>
          </a:p>
          <a:p>
            <a:endParaRPr lang="en-US" altLang="zh-CN" sz="2400" dirty="0" smtClean="0">
              <a:solidFill>
                <a:srgbClr val="2E3033"/>
              </a:solidFill>
            </a:endParaRPr>
          </a:p>
          <a:p>
            <a:r>
              <a:rPr lang="en-US" altLang="zh-CN" sz="2400" dirty="0" smtClean="0">
                <a:solidFill>
                  <a:srgbClr val="2E3033"/>
                </a:solidFill>
              </a:rPr>
              <a:t>6. </a:t>
            </a:r>
            <a:r>
              <a:rPr lang="zh-CN" altLang="en-US" sz="2400" dirty="0" smtClean="0">
                <a:solidFill>
                  <a:srgbClr val="2E3033"/>
                </a:solidFill>
              </a:rPr>
              <a:t>我</a:t>
            </a:r>
            <a:r>
              <a:rPr lang="zh-CN" altLang="en-US" sz="2400" dirty="0">
                <a:solidFill>
                  <a:srgbClr val="2E3033"/>
                </a:solidFill>
              </a:rPr>
              <a:t>越观察隔壁的邻居，就越感到</a:t>
            </a:r>
            <a:r>
              <a:rPr lang="zh-CN" altLang="en-US" sz="2400" dirty="0" smtClean="0">
                <a:solidFill>
                  <a:srgbClr val="2E3033"/>
                </a:solidFill>
              </a:rPr>
              <a:t>困惑。</a:t>
            </a:r>
            <a:endParaRPr lang="en-US" altLang="zh-CN" sz="2400" dirty="0" smtClean="0">
              <a:solidFill>
                <a:srgbClr val="2E3033"/>
              </a:solidFill>
            </a:endParaRPr>
          </a:p>
          <a:p>
            <a:endParaRPr lang="en-US" altLang="zh-CN" sz="2400" dirty="0" smtClean="0">
              <a:solidFill>
                <a:srgbClr val="2E3033"/>
              </a:solidFill>
            </a:endParaRPr>
          </a:p>
          <a:p>
            <a:endParaRPr lang="en-US" altLang="zh-CN" sz="2400" dirty="0" smtClean="0">
              <a:solidFill>
                <a:srgbClr val="2E3033"/>
              </a:solidFill>
            </a:endParaRPr>
          </a:p>
          <a:p>
            <a:endParaRPr lang="en-US" altLang="zh-CN" sz="2400" dirty="0" smtClean="0">
              <a:solidFill>
                <a:srgbClr val="2E3033"/>
              </a:solidFill>
            </a:endParaRPr>
          </a:p>
          <a:p>
            <a:r>
              <a:rPr lang="en-US" altLang="zh-CN" sz="2400" dirty="0" smtClean="0">
                <a:solidFill>
                  <a:srgbClr val="2E3033"/>
                </a:solidFill>
              </a:rPr>
              <a:t>7. </a:t>
            </a:r>
            <a:r>
              <a:rPr lang="zh-CN" altLang="en-US" sz="2400" dirty="0" smtClean="0">
                <a:solidFill>
                  <a:srgbClr val="2E3033"/>
                </a:solidFill>
              </a:rPr>
              <a:t>我</a:t>
            </a:r>
            <a:r>
              <a:rPr lang="zh-CN" altLang="en-US" sz="2400" dirty="0">
                <a:solidFill>
                  <a:srgbClr val="2E3033"/>
                </a:solidFill>
              </a:rPr>
              <a:t>站在那里，不太相信我所</a:t>
            </a:r>
            <a:r>
              <a:rPr lang="zh-CN" altLang="en-US" sz="2400" dirty="0" smtClean="0">
                <a:solidFill>
                  <a:srgbClr val="2E3033"/>
                </a:solidFill>
              </a:rPr>
              <a:t>听到的。</a:t>
            </a:r>
            <a:endParaRPr lang="en-US" altLang="zh-CN" sz="2400" dirty="0" smtClean="0">
              <a:solidFill>
                <a:srgbClr val="2E3033"/>
              </a:solidFill>
            </a:endParaRPr>
          </a:p>
          <a:p>
            <a:endParaRPr lang="en-US" altLang="zh-CN" sz="2400" dirty="0">
              <a:solidFill>
                <a:srgbClr val="2E3033"/>
              </a:solidFill>
            </a:endParaRPr>
          </a:p>
          <a:p>
            <a:endParaRPr lang="en-US" altLang="zh-CN" sz="2400" dirty="0" smtClean="0">
              <a:solidFill>
                <a:srgbClr val="2E3033"/>
              </a:solidFill>
            </a:endParaRPr>
          </a:p>
        </p:txBody>
      </p:sp>
      <p:sp>
        <p:nvSpPr>
          <p:cNvPr id="5" name="TextBox 4"/>
          <p:cNvSpPr txBox="1"/>
          <p:nvPr/>
        </p:nvSpPr>
        <p:spPr>
          <a:xfrm>
            <a:off x="0" y="2409"/>
            <a:ext cx="6408712" cy="461600"/>
          </a:xfrm>
          <a:prstGeom prst="rect">
            <a:avLst/>
          </a:prstGeom>
          <a:noFill/>
        </p:spPr>
        <p:txBody>
          <a:bodyPr wrap="square" lIns="91376" tIns="45688" rIns="91376" bIns="45688" rtlCol="0">
            <a:spAutoFit/>
          </a:bodyPr>
          <a:lstStyle/>
          <a:p>
            <a:r>
              <a:rPr lang="en-US" altLang="zh-CN" sz="2400" dirty="0" smtClean="0">
                <a:solidFill>
                  <a:srgbClr val="FF0000"/>
                </a:solidFill>
              </a:rPr>
              <a:t>Learn  from the varied sentence structures</a:t>
            </a:r>
            <a:endParaRPr lang="zh-CN" altLang="en-US" sz="2400" dirty="0">
              <a:solidFill>
                <a:srgbClr val="FF0000"/>
              </a:solidFill>
            </a:endParaRPr>
          </a:p>
        </p:txBody>
      </p:sp>
      <p:sp>
        <p:nvSpPr>
          <p:cNvPr id="13" name="矩形 12"/>
          <p:cNvSpPr/>
          <p:nvPr/>
        </p:nvSpPr>
        <p:spPr>
          <a:xfrm>
            <a:off x="160760" y="1339515"/>
            <a:ext cx="8663186" cy="830997"/>
          </a:xfrm>
          <a:prstGeom prst="rect">
            <a:avLst/>
          </a:prstGeom>
        </p:spPr>
        <p:txBody>
          <a:bodyPr wrap="square">
            <a:spAutoFit/>
          </a:bodyPr>
          <a:lstStyle/>
          <a:p>
            <a:r>
              <a:rPr lang="en-US" altLang="zh-CN" sz="2400" dirty="0">
                <a:solidFill>
                  <a:srgbClr val="FF0000"/>
                </a:solidFill>
              </a:rPr>
              <a:t>There was Michael Peterson--at Michael Rogers' desk, digging in his box of valentine cards!</a:t>
            </a:r>
            <a:endParaRPr lang="en-US" altLang="zh-CN" sz="2400" dirty="0">
              <a:solidFill>
                <a:srgbClr val="FF0000"/>
              </a:solidFill>
            </a:endParaRPr>
          </a:p>
        </p:txBody>
      </p:sp>
      <p:sp>
        <p:nvSpPr>
          <p:cNvPr id="14" name="矩形 13"/>
          <p:cNvSpPr/>
          <p:nvPr/>
        </p:nvSpPr>
        <p:spPr>
          <a:xfrm>
            <a:off x="255618" y="2787774"/>
            <a:ext cx="7916781" cy="830997"/>
          </a:xfrm>
          <a:prstGeom prst="rect">
            <a:avLst/>
          </a:prstGeom>
        </p:spPr>
        <p:txBody>
          <a:bodyPr wrap="square">
            <a:spAutoFit/>
          </a:bodyPr>
          <a:lstStyle/>
          <a:p>
            <a:r>
              <a:rPr lang="en-US" altLang="zh-CN" sz="2400" dirty="0">
                <a:solidFill>
                  <a:srgbClr val="FF0000"/>
                </a:solidFill>
              </a:rPr>
              <a:t>The more I watched my next-door neighbor, the more confused I became.</a:t>
            </a:r>
            <a:endParaRPr lang="zh-CN" altLang="en-US" sz="2400" dirty="0">
              <a:solidFill>
                <a:srgbClr val="FF0000"/>
              </a:solidFill>
            </a:endParaRPr>
          </a:p>
        </p:txBody>
      </p:sp>
      <p:sp>
        <p:nvSpPr>
          <p:cNvPr id="15" name="矩形 14"/>
          <p:cNvSpPr/>
          <p:nvPr/>
        </p:nvSpPr>
        <p:spPr>
          <a:xfrm>
            <a:off x="238767" y="4257564"/>
            <a:ext cx="8288395" cy="461665"/>
          </a:xfrm>
          <a:prstGeom prst="rect">
            <a:avLst/>
          </a:prstGeom>
        </p:spPr>
        <p:txBody>
          <a:bodyPr wrap="square">
            <a:spAutoFit/>
          </a:bodyPr>
          <a:lstStyle/>
          <a:p>
            <a:r>
              <a:rPr lang="en-US" altLang="zh-CN" sz="2400" dirty="0">
                <a:solidFill>
                  <a:srgbClr val="FF0000"/>
                </a:solidFill>
              </a:rPr>
              <a:t> I stood there, not quite believing what I was hearing</a:t>
            </a:r>
            <a:endParaRPr lang="en-US" altLang="zh-CN"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31911" y="497717"/>
            <a:ext cx="672040" cy="493315"/>
          </a:xfrm>
          <a:prstGeom prst="rect">
            <a:avLst/>
          </a:prstGeom>
        </p:spPr>
      </p:pic>
      <p:pic>
        <p:nvPicPr>
          <p:cNvPr id="72" name="图片 7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8016755" y="1007806"/>
            <a:ext cx="351128" cy="348644"/>
          </a:xfrm>
          <a:prstGeom prst="rect">
            <a:avLst/>
          </a:prstGeom>
        </p:spPr>
      </p:pic>
      <p:pic>
        <p:nvPicPr>
          <p:cNvPr id="73" name="图片 72"/>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8366710" y="714828"/>
            <a:ext cx="193994" cy="192621"/>
          </a:xfrm>
          <a:prstGeom prst="rect">
            <a:avLst/>
          </a:prstGeom>
        </p:spPr>
      </p:pic>
      <p:pic>
        <p:nvPicPr>
          <p:cNvPr id="74" name="图片 73"/>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8173889" y="472154"/>
            <a:ext cx="156375" cy="155269"/>
          </a:xfrm>
          <a:prstGeom prst="rect">
            <a:avLst/>
          </a:prstGeom>
        </p:spPr>
      </p:pic>
      <p:pic>
        <p:nvPicPr>
          <p:cNvPr id="75" name="图片 74"/>
          <p:cNvPicPr>
            <a:picLocks noChangeAspect="1"/>
          </p:cNvPicPr>
          <p:nvPr>
            <p:custDataLst>
              <p:tags r:id="rId8"/>
            </p:custDataLst>
          </p:nvPr>
        </p:nvPicPr>
        <p:blipFill rotWithShape="1">
          <a:blip r:embed="rId9" cstate="print">
            <a:extLst>
              <a:ext uri="{28A0092B-C50C-407E-A947-70E740481C1C}">
                <a14:useLocalDpi xmlns:a14="http://schemas.microsoft.com/office/drawing/2010/main" val="0"/>
              </a:ext>
            </a:extLst>
          </a:blip>
          <a:srcRect l="25274" t="27748" r="33608" b="16937"/>
          <a:stretch>
            <a:fillRect/>
          </a:stretch>
        </p:blipFill>
        <p:spPr>
          <a:xfrm>
            <a:off x="8300970" y="275419"/>
            <a:ext cx="405249" cy="413327"/>
          </a:xfrm>
          <a:prstGeom prst="rect">
            <a:avLst/>
          </a:prstGeom>
        </p:spPr>
      </p:pic>
      <p:pic>
        <p:nvPicPr>
          <p:cNvPr id="78" name="图片 77"/>
          <p:cNvPicPr>
            <a:picLocks noChangeAspect="1"/>
          </p:cNvPicPr>
          <p:nvPr>
            <p:custDataLst>
              <p:tags r:id="rId10"/>
            </p:custDataLst>
          </p:nvPr>
        </p:nvPicPr>
        <p:blipFill>
          <a:blip r:embed="rId11" cstate="print">
            <a:extLst>
              <a:ext uri="{28A0092B-C50C-407E-A947-70E740481C1C}">
                <a14:useLocalDpi xmlns:a14="http://schemas.microsoft.com/office/drawing/2010/main" val="0"/>
              </a:ext>
            </a:extLst>
          </a:blip>
          <a:stretch>
            <a:fillRect/>
          </a:stretch>
        </p:blipFill>
        <p:spPr>
          <a:xfrm>
            <a:off x="0" y="4075857"/>
            <a:ext cx="860480" cy="842615"/>
          </a:xfrm>
          <a:prstGeom prst="rect">
            <a:avLst/>
          </a:prstGeom>
        </p:spPr>
      </p:pic>
      <p:pic>
        <p:nvPicPr>
          <p:cNvPr id="7" name="图片 6"/>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366988" y="45818"/>
            <a:ext cx="534934" cy="759695"/>
          </a:xfrm>
          <a:prstGeom prst="rect">
            <a:avLst/>
          </a:prstGeom>
        </p:spPr>
      </p:pic>
      <p:pic>
        <p:nvPicPr>
          <p:cNvPr id="8" name="图片 7"/>
          <p:cNvPicPr>
            <a:picLocks noChangeAspect="1"/>
          </p:cNvPicPr>
          <p:nvPr>
            <p:custDataLst>
              <p:tags r:id="rId14"/>
            </p:custDataLst>
          </p:nvPr>
        </p:nvPicPr>
        <p:blipFill>
          <a:blip r:embed="rId15" cstate="print">
            <a:extLst>
              <a:ext uri="{28A0092B-C50C-407E-A947-70E740481C1C}">
                <a14:useLocalDpi xmlns:a14="http://schemas.microsoft.com/office/drawing/2010/main" val="0"/>
              </a:ext>
            </a:extLst>
          </a:blip>
          <a:stretch>
            <a:fillRect/>
          </a:stretch>
        </p:blipFill>
        <p:spPr>
          <a:xfrm>
            <a:off x="1537287" y="127034"/>
            <a:ext cx="590888" cy="743480"/>
          </a:xfrm>
          <a:prstGeom prst="rect">
            <a:avLst/>
          </a:prstGeom>
        </p:spPr>
      </p:pic>
      <p:pic>
        <p:nvPicPr>
          <p:cNvPr id="27" name="图片 26"/>
          <p:cNvPicPr>
            <a:picLocks noChangeAspect="1"/>
          </p:cNvPicPr>
          <p:nvPr>
            <p:custDataLst>
              <p:tags r:id="rId16"/>
            </p:custDataLst>
          </p:nvPr>
        </p:nvPicPr>
        <p:blipFill>
          <a:blip r:embed="rId17" cstate="print">
            <a:extLst>
              <a:ext uri="{28A0092B-C50C-407E-A947-70E740481C1C}">
                <a14:useLocalDpi xmlns:a14="http://schemas.microsoft.com/office/drawing/2010/main" val="0"/>
              </a:ext>
            </a:extLst>
          </a:blip>
          <a:stretch>
            <a:fillRect/>
          </a:stretch>
        </p:blipFill>
        <p:spPr>
          <a:xfrm>
            <a:off x="2991562" y="555552"/>
            <a:ext cx="681176" cy="676356"/>
          </a:xfrm>
          <a:prstGeom prst="rect">
            <a:avLst/>
          </a:prstGeom>
        </p:spPr>
      </p:pic>
      <p:sp>
        <p:nvSpPr>
          <p:cNvPr id="12" name="文本框 11"/>
          <p:cNvSpPr txBox="1"/>
          <p:nvPr/>
        </p:nvSpPr>
        <p:spPr>
          <a:xfrm>
            <a:off x="36195" y="45720"/>
            <a:ext cx="9107805" cy="5262245"/>
          </a:xfrm>
          <a:prstGeom prst="rect">
            <a:avLst/>
          </a:prstGeom>
          <a:noFill/>
        </p:spPr>
        <p:txBody>
          <a:bodyPr wrap="square">
            <a:spAutoFit/>
          </a:bodyPr>
          <a:lstStyle/>
          <a:p>
            <a:pPr fontAlgn="auto">
              <a:lnSpc>
                <a:spcPct val="100000"/>
              </a:lnSpc>
            </a:pPr>
            <a:r>
              <a:rPr lang="en-US" altLang="zh-CN" sz="1350" i="1" dirty="0">
                <a:solidFill>
                  <a:srgbClr val="000000"/>
                </a:solidFill>
                <a:effectLst/>
                <a:latin typeface="等线" panose="02010600030101010101" charset="-122"/>
                <a:ea typeface="等线" panose="02010600030101010101" charset="-122"/>
                <a:cs typeface="等线" panose="02010600030101010101" charset="-122"/>
              </a:rPr>
              <a:t> </a:t>
            </a:r>
            <a:r>
              <a:rPr lang="en-US" altLang="zh-CN" sz="2800" i="1" u="sng"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I stared at the paper and then looked around</a:t>
            </a:r>
            <a:r>
              <a:rPr lang="en-US" altLang="zh-CN" sz="2800" i="1"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 </a:t>
            </a: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I was cold. Although I could not see my sisters nor the new house, which was hidden from my sight by a grey wall, I got the feeling that I was not alone</a:t>
            </a:r>
            <a:r>
              <a:rPr lang="en-US" altLang="zh-CN" sz="2800" dirty="0">
                <a:solidFill>
                  <a:srgbClr val="FF0000"/>
                </a:solidFill>
                <a:effectLst/>
                <a:latin typeface="Times New Roman" panose="02020603050405020304" pitchFamily="18" charset="0"/>
                <a:ea typeface="等线" panose="02010600030101010101" charset="-122"/>
                <a:cs typeface="Times New Roman" panose="02020603050405020304" pitchFamily="18" charset="0"/>
              </a:rPr>
              <a:t>(why?)</a:t>
            </a: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 Walking along the shore was a tall familiar figure who </a:t>
            </a:r>
            <a:r>
              <a:rPr lang="en-US" altLang="zh-CN" sz="2800" u="sng"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looked</a:t>
            </a: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 lost in his thoughts. </a:t>
            </a:r>
            <a:r>
              <a:rPr lang="en-US" altLang="zh-CN" sz="2800" dirty="0">
                <a:solidFill>
                  <a:srgbClr val="0F75F1"/>
                </a:solidFill>
                <a:effectLst/>
                <a:latin typeface="Times New Roman" panose="02020603050405020304" pitchFamily="18" charset="0"/>
                <a:ea typeface="等线" panose="02010600030101010101" charset="-122"/>
                <a:cs typeface="Times New Roman" panose="02020603050405020304" pitchFamily="18" charset="0"/>
              </a:rPr>
              <a:t>I looked again at the paper in my hand, closed my eyes and wished.   61                   </a:t>
            </a: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                                  </a:t>
            </a:r>
            <a:endPar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p>
            <a:pPr fontAlgn="auto">
              <a:lnSpc>
                <a:spcPct val="100000"/>
              </a:lnSpc>
            </a:pPr>
            <a:r>
              <a:rPr lang="en-US" altLang="zh-CN" sz="2800" i="1" u="sng"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As I opened my eyes, I found my father was standing right beside me</a:t>
            </a: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 “Happy </a:t>
            </a:r>
            <a:r>
              <a:rPr lang="en-US" altLang="zh-CN" sz="2800" u="sng"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Birthday</a:t>
            </a: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 son,” he said, patting my shoulder gently.</a:t>
            </a:r>
            <a:r>
              <a:rPr lang="en-US" altLang="zh-CN" sz="2800" dirty="0">
                <a:solidFill>
                  <a:srgbClr val="FF0000"/>
                </a:solidFill>
                <a:effectLst/>
                <a:latin typeface="Times New Roman" panose="02020603050405020304" pitchFamily="18" charset="0"/>
                <a:ea typeface="等线" panose="02010600030101010101" charset="-122"/>
                <a:cs typeface="Times New Roman" panose="02020603050405020304" pitchFamily="18" charset="0"/>
              </a:rPr>
              <a:t>...?</a:t>
            </a: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 I smiled up at him and took his hand.</a:t>
            </a:r>
            <a:r>
              <a:rPr lang="en-US" altLang="zh-CN" sz="2800" dirty="0">
                <a:solidFill>
                  <a:srgbClr val="FF0000"/>
                </a:solidFill>
                <a:effectLst/>
                <a:latin typeface="Times New Roman" panose="02020603050405020304" pitchFamily="18" charset="0"/>
                <a:ea typeface="等线" panose="02010600030101010101" charset="-122"/>
                <a:cs typeface="Times New Roman" panose="02020603050405020304" pitchFamily="18" charset="0"/>
              </a:rPr>
              <a:t>...?</a:t>
            </a: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 Looking back, life from that day on marked the start of a close bond and a strong friendship with my </a:t>
            </a:r>
            <a:r>
              <a:rPr lang="en-US" altLang="zh-CN" sz="2800" u="sng"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father</a:t>
            </a: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 What was my birthday surprise? Wishes do come true. </a:t>
            </a:r>
            <a:r>
              <a:rPr lang="en-US" altLang="zh-CN" sz="2800" dirty="0">
                <a:solidFill>
                  <a:srgbClr val="FF0000"/>
                </a:solidFill>
                <a:effectLst/>
                <a:latin typeface="Times New Roman" panose="02020603050405020304" pitchFamily="18" charset="0"/>
                <a:ea typeface="等线" panose="02010600030101010101" charset="-122"/>
                <a:cs typeface="Times New Roman" panose="02020603050405020304" pitchFamily="18" charset="0"/>
              </a:rPr>
              <a:t>new friend?   48</a:t>
            </a: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              </a:t>
            </a:r>
            <a:r>
              <a:rPr lang="en-US" altLang="zh-CN" sz="21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                                                                                                          </a:t>
            </a:r>
            <a:endParaRPr lang="zh-CN" altLang="zh-CN" sz="2100"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p:txBody>
      </p:sp>
    </p:spTree>
    <p:custDataLst>
      <p:tags r:id="rId18"/>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1+#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65078" y="446387"/>
            <a:ext cx="8667441" cy="1212288"/>
            <a:chOff x="3797901" y="3071868"/>
            <a:chExt cx="4124130" cy="1502123"/>
          </a:xfrm>
        </p:grpSpPr>
        <p:sp>
          <p:nvSpPr>
            <p:cNvPr id="2" name="矩形: 圆角 1"/>
            <p:cNvSpPr/>
            <p:nvPr/>
          </p:nvSpPr>
          <p:spPr>
            <a:xfrm>
              <a:off x="3797901" y="3251911"/>
              <a:ext cx="4124130" cy="1322080"/>
            </a:xfrm>
            <a:prstGeom prst="roundRect">
              <a:avLst/>
            </a:prstGeom>
            <a:blipFill dpi="0" rotWithShape="1">
              <a:blip r:embed="rId1" cstate="email">
                <a:alphaModFix amt="30000"/>
                <a:extLst>
                  <a:ext uri="{BEBA8EAE-BF5A-486C-A8C5-ECC9F3942E4B}">
                    <a14:imgProps xmlns:a14="http://schemas.microsoft.com/office/drawing/2010/main">
                      <a14:imgLayer r:embed="rId2">
                        <a14:imgEffect>
                          <a14:artisticLightScreen trans="100000"/>
                        </a14:imgEffect>
                      </a14:imgLayer>
                    </a14:imgProps>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3" name="文本框 2"/>
            <p:cNvSpPr txBox="1"/>
            <p:nvPr/>
          </p:nvSpPr>
          <p:spPr>
            <a:xfrm>
              <a:off x="3846657" y="3071868"/>
              <a:ext cx="3998830" cy="1028368"/>
            </a:xfrm>
            <a:prstGeom prst="rect">
              <a:avLst/>
            </a:prstGeom>
            <a:noFill/>
          </p:spPr>
          <p:txBody>
            <a:bodyPr wrap="square" rtlCol="0">
              <a:spAutoFit/>
            </a:bodyPr>
            <a:lstStyle/>
            <a:p>
              <a:r>
                <a:rPr lang="en-US" altLang="zh-CN" sz="2400" b="1" dirty="0">
                  <a:solidFill>
                    <a:srgbClr val="002060"/>
                  </a:solidFill>
                  <a:latin typeface="Times New Roman" panose="02020603050405020304" pitchFamily="18" charset="0"/>
                  <a:cs typeface="Times New Roman" panose="02020603050405020304" pitchFamily="18" charset="0"/>
                </a:rPr>
                <a:t>Para 1. The more I watched my next-door neighbor, </a:t>
              </a:r>
              <a:endParaRPr lang="en-US" altLang="zh-CN" sz="2400" b="1" dirty="0">
                <a:solidFill>
                  <a:srgbClr val="002060"/>
                </a:solidFill>
                <a:latin typeface="Times New Roman" panose="02020603050405020304" pitchFamily="18" charset="0"/>
                <a:cs typeface="Times New Roman" panose="02020603050405020304" pitchFamily="18" charset="0"/>
              </a:endParaRPr>
            </a:p>
            <a:p>
              <a:r>
                <a:rPr lang="en-US" altLang="zh-CN" sz="2400" b="1" dirty="0">
                  <a:solidFill>
                    <a:srgbClr val="002060"/>
                  </a:solidFill>
                  <a:latin typeface="Times New Roman" panose="02020603050405020304" pitchFamily="18" charset="0"/>
                  <a:cs typeface="Times New Roman" panose="02020603050405020304" pitchFamily="18" charset="0"/>
                </a:rPr>
                <a:t>the more confused I became.</a:t>
              </a:r>
              <a:endParaRPr lang="zh-CN" altLang="en-US" sz="2400" b="1" dirty="0">
                <a:solidFill>
                  <a:srgbClr val="002060"/>
                </a:solidFill>
                <a:latin typeface="Times New Roman" panose="02020603050405020304" pitchFamily="18" charset="0"/>
                <a:cs typeface="Times New Roman" panose="02020603050405020304" pitchFamily="18" charset="0"/>
              </a:endParaRPr>
            </a:p>
          </p:txBody>
        </p:sp>
      </p:grpSp>
      <p:sp>
        <p:nvSpPr>
          <p:cNvPr id="10" name="文本框 18"/>
          <p:cNvSpPr txBox="1"/>
          <p:nvPr/>
        </p:nvSpPr>
        <p:spPr>
          <a:xfrm>
            <a:off x="63699" y="38221"/>
            <a:ext cx="2178803" cy="523220"/>
          </a:xfrm>
          <a:prstGeom prst="rect">
            <a:avLst/>
          </a:prstGeom>
          <a:noFill/>
        </p:spPr>
        <p:txBody>
          <a:bodyPr wrap="none" lIns="91376" tIns="45688" rIns="91376" bIns="45688" rtlCol="0">
            <a:spAutoFit/>
          </a:bodyPr>
          <a:lstStyle/>
          <a:p>
            <a:pPr algn="ctr"/>
            <a:r>
              <a:rPr lang="en-US" altLang="zh-CN" sz="2800" b="1" dirty="0">
                <a:solidFill>
                  <a:srgbClr val="7030A0"/>
                </a:solidFill>
                <a:latin typeface="Times New Roman" panose="02020603050405020304" pitchFamily="18" charset="0"/>
                <a:cs typeface="Times New Roman" panose="02020603050405020304" pitchFamily="18" charset="0"/>
              </a:rPr>
              <a:t>How to write</a:t>
            </a:r>
            <a:endParaRPr lang="zh-CN" altLang="en-US" sz="2800" b="1" dirty="0">
              <a:solidFill>
                <a:srgbClr val="7030A0"/>
              </a:solidFill>
              <a:latin typeface="Times New Roman" panose="02020603050405020304" pitchFamily="18" charset="0"/>
              <a:cs typeface="Times New Roman" panose="02020603050405020304" pitchFamily="18" charset="0"/>
            </a:endParaRPr>
          </a:p>
        </p:txBody>
      </p:sp>
      <p:sp>
        <p:nvSpPr>
          <p:cNvPr id="30" name="圆角矩形 29"/>
          <p:cNvSpPr/>
          <p:nvPr/>
        </p:nvSpPr>
        <p:spPr>
          <a:xfrm>
            <a:off x="7452322" y="2851646"/>
            <a:ext cx="1318160" cy="821617"/>
          </a:xfrm>
          <a:prstGeom prst="roundRect">
            <a:avLst/>
          </a:prstGeom>
          <a:noFill/>
          <a:ln w="34925" cap="flat" cmpd="sng" algn="ctr">
            <a:solidFill>
              <a:srgbClr val="C00000"/>
            </a:solidFill>
            <a:prstDash val="solid"/>
            <a:miter lim="800000"/>
          </a:ln>
          <a:effectLst/>
        </p:spPr>
        <p:txBody>
          <a:bodyPr lIns="91376" tIns="45688" rIns="91376" bIns="45688" rtlCol="0" anchor="ctr"/>
          <a:lstStyle/>
          <a:p>
            <a:pPr algn="ctr">
              <a:lnSpc>
                <a:spcPct val="90000"/>
              </a:lnSpc>
              <a:defRPr/>
            </a:pPr>
            <a:r>
              <a:rPr lang="en-US" altLang="zh-CN" sz="2100" b="1" kern="0" dirty="0">
                <a:solidFill>
                  <a:srgbClr val="C00000"/>
                </a:solidFill>
                <a:latin typeface="Times New Roman Bold" panose="02020703060505090304" charset="0"/>
                <a:cs typeface="Times New Roman Bold" panose="02020703060505090304" charset="0"/>
              </a:rPr>
              <a:t>Para.1</a:t>
            </a:r>
            <a:endParaRPr lang="en-US" altLang="zh-CN" sz="2100" b="1" kern="0" dirty="0">
              <a:solidFill>
                <a:srgbClr val="C00000"/>
              </a:solidFill>
              <a:latin typeface="Times New Roman Bold" panose="02020703060505090304" charset="0"/>
              <a:cs typeface="Times New Roman Bold" panose="02020703060505090304" charset="0"/>
            </a:endParaRPr>
          </a:p>
          <a:p>
            <a:pPr algn="ctr">
              <a:lnSpc>
                <a:spcPct val="90000"/>
              </a:lnSpc>
              <a:defRPr/>
            </a:pPr>
            <a:r>
              <a:rPr lang="en-US" altLang="zh-CN" sz="2100" b="1" kern="0" dirty="0">
                <a:solidFill>
                  <a:srgbClr val="C00000"/>
                </a:solidFill>
                <a:latin typeface="Times New Roman Bold" panose="02020703060505090304" charset="0"/>
                <a:cs typeface="Times New Roman Bold" panose="02020703060505090304" charset="0"/>
              </a:rPr>
              <a:t>amazed</a:t>
            </a:r>
            <a:endParaRPr lang="en-US" altLang="zh-CN" sz="2100" b="1" kern="0" dirty="0">
              <a:solidFill>
                <a:srgbClr val="C00000"/>
              </a:solidFill>
              <a:latin typeface="Times New Roman Bold" panose="02020703060505090304" charset="0"/>
              <a:cs typeface="Times New Roman Bold" panose="02020703060505090304" charset="0"/>
            </a:endParaRPr>
          </a:p>
          <a:p>
            <a:pPr algn="ctr">
              <a:lnSpc>
                <a:spcPct val="90000"/>
              </a:lnSpc>
              <a:defRPr/>
            </a:pPr>
            <a:r>
              <a:rPr lang="en-US" altLang="zh-CN" sz="2100" b="1" kern="0" dirty="0">
                <a:solidFill>
                  <a:srgbClr val="C00000"/>
                </a:solidFill>
                <a:latin typeface="Times New Roman Bold" panose="02020703060505090304" charset="0"/>
                <a:cs typeface="Times New Roman Bold" panose="02020703060505090304" charset="0"/>
              </a:rPr>
              <a:t>confused;</a:t>
            </a:r>
            <a:endParaRPr lang="en-US" altLang="zh-CN" sz="2100" b="1" kern="0" dirty="0">
              <a:solidFill>
                <a:srgbClr val="C00000"/>
              </a:solidFill>
              <a:latin typeface="Times New Roman Bold" panose="02020703060505090304" charset="0"/>
              <a:cs typeface="Times New Roman Bold" panose="02020703060505090304" charset="0"/>
            </a:endParaRPr>
          </a:p>
        </p:txBody>
      </p:sp>
      <p:pic>
        <p:nvPicPr>
          <p:cNvPr id="8197"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285"/>
          <a:stretch>
            <a:fillRect/>
          </a:stretch>
        </p:blipFill>
        <p:spPr bwMode="auto">
          <a:xfrm>
            <a:off x="7164290" y="299828"/>
            <a:ext cx="1756605" cy="2055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p:cNvSpPr txBox="1"/>
          <p:nvPr/>
        </p:nvSpPr>
        <p:spPr>
          <a:xfrm>
            <a:off x="141444" y="1150879"/>
            <a:ext cx="4202052" cy="1027193"/>
          </a:xfrm>
          <a:prstGeom prst="rect">
            <a:avLst/>
          </a:prstGeom>
          <a:noFill/>
        </p:spPr>
        <p:txBody>
          <a:bodyPr wrap="square" lIns="91365" tIns="45683" rIns="91365" bIns="45683" rtlCol="0">
            <a:spAutoFit/>
          </a:bodyPr>
          <a:lstStyle/>
          <a:p>
            <a:pPr>
              <a:defRPr/>
            </a:pPr>
            <a:r>
              <a:rPr lang="en-US" altLang="zh-CN" sz="2000" b="1" kern="0" dirty="0">
                <a:solidFill>
                  <a:srgbClr val="FF0000"/>
                </a:solidFill>
                <a:latin typeface="Calibri" panose="020F0502020204030204"/>
                <a:ea typeface="宋体" panose="02010600030101010101" pitchFamily="2" charset="-122"/>
              </a:rPr>
              <a:t>How to describe Peterson’s behavior?</a:t>
            </a:r>
            <a:endParaRPr lang="en-US" altLang="zh-CN" sz="2000" b="1" kern="0" dirty="0">
              <a:solidFill>
                <a:srgbClr val="FF0000"/>
              </a:solidFill>
              <a:latin typeface="Calibri" panose="020F0502020204030204"/>
              <a:ea typeface="宋体" panose="02010600030101010101" pitchFamily="2" charset="-122"/>
            </a:endParaRPr>
          </a:p>
          <a:p>
            <a:pPr>
              <a:defRPr/>
            </a:pPr>
            <a:r>
              <a:rPr lang="en-US" altLang="zh-CN" sz="2000" b="1" kern="0" dirty="0">
                <a:solidFill>
                  <a:srgbClr val="FF0000"/>
                </a:solidFill>
                <a:latin typeface="Calibri" panose="020F0502020204030204"/>
                <a:ea typeface="宋体" panose="02010600030101010101" pitchFamily="2" charset="-122"/>
              </a:rPr>
              <a:t>How did he explain?</a:t>
            </a:r>
            <a:endParaRPr lang="en-US" altLang="zh-CN" sz="2000" b="1" kern="0" dirty="0">
              <a:solidFill>
                <a:srgbClr val="FF0000"/>
              </a:solidFill>
              <a:latin typeface="Calibri" panose="020F0502020204030204"/>
              <a:ea typeface="宋体" panose="02010600030101010101" pitchFamily="2" charset="-122"/>
            </a:endParaRPr>
          </a:p>
          <a:p>
            <a:pPr>
              <a:defRPr/>
            </a:pPr>
            <a:r>
              <a:rPr lang="en-US" altLang="zh-CN" sz="2000" b="1" kern="0" dirty="0">
                <a:solidFill>
                  <a:srgbClr val="FF0000"/>
                </a:solidFill>
                <a:latin typeface="Calibri" panose="020F0502020204030204"/>
                <a:ea typeface="宋体" panose="02010600030101010101" pitchFamily="2" charset="-122"/>
              </a:rPr>
              <a:t>How to describe my feeling?</a:t>
            </a:r>
            <a:endParaRPr lang="zh-CN" altLang="en-US" sz="2000" b="1" kern="0" dirty="0">
              <a:solidFill>
                <a:srgbClr val="FF0000"/>
              </a:solidFill>
              <a:latin typeface="Calibri" panose="020F0502020204030204"/>
              <a:ea typeface="宋体" panose="02010600030101010101" pitchFamily="2" charset="-122"/>
            </a:endParaRPr>
          </a:p>
        </p:txBody>
      </p:sp>
      <p:sp>
        <p:nvSpPr>
          <p:cNvPr id="4" name="TextBox 3"/>
          <p:cNvSpPr txBox="1"/>
          <p:nvPr/>
        </p:nvSpPr>
        <p:spPr>
          <a:xfrm>
            <a:off x="1331640" y="2105085"/>
            <a:ext cx="5184576" cy="1754326"/>
          </a:xfrm>
          <a:prstGeom prst="rect">
            <a:avLst/>
          </a:prstGeom>
          <a:noFill/>
          <a:ln w="28575">
            <a:solidFill>
              <a:srgbClr val="0099CC"/>
            </a:solidFill>
          </a:ln>
        </p:spPr>
        <p:txBody>
          <a:bodyPr wrap="square" lIns="91376" tIns="45688" rIns="91376" bIns="45688" rtlCol="0">
            <a:spAutoFit/>
          </a:bodyPr>
          <a:lstStyle/>
          <a:p>
            <a:r>
              <a:rPr lang="en-US" altLang="zh-CN" dirty="0" smtClean="0"/>
              <a:t>was buried in/focused on…digging </a:t>
            </a:r>
            <a:r>
              <a:rPr lang="en-US" altLang="zh-CN" dirty="0"/>
              <a:t>in the </a:t>
            </a:r>
            <a:r>
              <a:rPr lang="en-US" altLang="zh-CN" dirty="0" smtClean="0"/>
              <a:t>box</a:t>
            </a:r>
            <a:endParaRPr lang="en-US" altLang="zh-CN" dirty="0" smtClean="0"/>
          </a:p>
          <a:p>
            <a:r>
              <a:rPr lang="en-US" altLang="zh-CN" dirty="0"/>
              <a:t>Sweat dripped from one's </a:t>
            </a:r>
            <a:r>
              <a:rPr lang="en-US" altLang="zh-CN" dirty="0" smtClean="0"/>
              <a:t>face</a:t>
            </a:r>
            <a:r>
              <a:rPr lang="en-US" altLang="zh-CN" dirty="0"/>
              <a:t>;</a:t>
            </a:r>
            <a:r>
              <a:rPr lang="en-US" altLang="zh-CN" dirty="0" smtClean="0"/>
              <a:t> </a:t>
            </a:r>
            <a:endParaRPr lang="en-US" altLang="zh-CN" dirty="0" smtClean="0"/>
          </a:p>
          <a:p>
            <a:r>
              <a:rPr lang="en-US" altLang="zh-CN" dirty="0" smtClean="0"/>
              <a:t>Sweat </a:t>
            </a:r>
            <a:r>
              <a:rPr lang="en-US" altLang="zh-CN" dirty="0"/>
              <a:t>trickled </a:t>
            </a:r>
            <a:r>
              <a:rPr lang="en-US" altLang="zh-CN" dirty="0" smtClean="0"/>
              <a:t>down his forehead...</a:t>
            </a:r>
            <a:endParaRPr lang="en-US" altLang="zh-CN" dirty="0" smtClean="0"/>
          </a:p>
          <a:p>
            <a:r>
              <a:rPr lang="en-US" altLang="zh-CN" dirty="0" smtClean="0"/>
              <a:t>murmured; urged; pointed ; turned over</a:t>
            </a:r>
            <a:endParaRPr lang="en-US" altLang="zh-CN" dirty="0" smtClean="0"/>
          </a:p>
          <a:p>
            <a:r>
              <a:rPr lang="en-US" altLang="zh-CN" dirty="0" smtClean="0"/>
              <a:t>explained to me desperately; apologized; </a:t>
            </a:r>
            <a:endParaRPr lang="en-US" altLang="zh-CN" dirty="0" smtClean="0"/>
          </a:p>
          <a:p>
            <a:r>
              <a:rPr lang="en-US" altLang="zh-CN" dirty="0" smtClean="0"/>
              <a:t>drew; made; exchanged </a:t>
            </a:r>
            <a:endParaRPr lang="en-US" altLang="zh-CN" dirty="0" smtClean="0"/>
          </a:p>
        </p:txBody>
      </p:sp>
      <p:sp>
        <p:nvSpPr>
          <p:cNvPr id="6" name="矩形 5"/>
          <p:cNvSpPr/>
          <p:nvPr/>
        </p:nvSpPr>
        <p:spPr>
          <a:xfrm>
            <a:off x="86531" y="2651559"/>
            <a:ext cx="1149969" cy="715528"/>
          </a:xfrm>
          <a:prstGeom prst="rect">
            <a:avLst/>
          </a:prstGeom>
        </p:spPr>
        <p:txBody>
          <a:bodyPr wrap="none" lIns="91376" tIns="45688" rIns="91376" bIns="45688">
            <a:spAutoFit/>
          </a:bodyPr>
          <a:lstStyle/>
          <a:p>
            <a:r>
              <a:rPr lang="en-US" altLang="zh-CN" sz="2000" b="1" kern="0" dirty="0">
                <a:solidFill>
                  <a:srgbClr val="FF0000"/>
                </a:solidFill>
                <a:latin typeface="Calibri" panose="020F0502020204030204"/>
                <a:ea typeface="宋体" panose="02010600030101010101" pitchFamily="2" charset="-122"/>
              </a:rPr>
              <a:t>Michael</a:t>
            </a:r>
            <a:endParaRPr lang="en-US" altLang="zh-CN" sz="2000" b="1" kern="0" dirty="0">
              <a:solidFill>
                <a:srgbClr val="FF0000"/>
              </a:solidFill>
              <a:latin typeface="Calibri" panose="020F0502020204030204"/>
              <a:ea typeface="宋体" panose="02010600030101010101" pitchFamily="2" charset="-122"/>
            </a:endParaRPr>
          </a:p>
          <a:p>
            <a:r>
              <a:rPr lang="en-US" altLang="zh-CN" sz="2000" b="1" kern="0" dirty="0">
                <a:solidFill>
                  <a:srgbClr val="FF0000"/>
                </a:solidFill>
                <a:latin typeface="Calibri" panose="020F0502020204030204"/>
                <a:ea typeface="宋体" panose="02010600030101010101" pitchFamily="2" charset="-122"/>
              </a:rPr>
              <a:t>Peterson</a:t>
            </a:r>
            <a:endParaRPr lang="zh-CN" altLang="en-US" dirty="0"/>
          </a:p>
        </p:txBody>
      </p:sp>
      <p:sp>
        <p:nvSpPr>
          <p:cNvPr id="34" name="矩形 33"/>
          <p:cNvSpPr/>
          <p:nvPr/>
        </p:nvSpPr>
        <p:spPr>
          <a:xfrm>
            <a:off x="177739" y="4225875"/>
            <a:ext cx="478016" cy="400110"/>
          </a:xfrm>
          <a:prstGeom prst="rect">
            <a:avLst/>
          </a:prstGeom>
        </p:spPr>
        <p:txBody>
          <a:bodyPr wrap="none" lIns="91376" tIns="45688" rIns="91376" bIns="45688">
            <a:spAutoFit/>
          </a:bodyPr>
          <a:lstStyle/>
          <a:p>
            <a:r>
              <a:rPr lang="en-US" altLang="zh-CN" sz="2000" b="1" kern="0" dirty="0">
                <a:solidFill>
                  <a:srgbClr val="FF0000"/>
                </a:solidFill>
                <a:latin typeface="Calibri" panose="020F0502020204030204"/>
                <a:ea typeface="宋体" panose="02010600030101010101" pitchFamily="2" charset="-122"/>
              </a:rPr>
              <a:t>“I”</a:t>
            </a:r>
            <a:endParaRPr lang="zh-CN" altLang="en-US" dirty="0"/>
          </a:p>
        </p:txBody>
      </p:sp>
      <p:sp>
        <p:nvSpPr>
          <p:cNvPr id="7" name="TextBox 6"/>
          <p:cNvSpPr txBox="1"/>
          <p:nvPr/>
        </p:nvSpPr>
        <p:spPr>
          <a:xfrm>
            <a:off x="1331640" y="3887353"/>
            <a:ext cx="5184576" cy="1197610"/>
          </a:xfrm>
          <a:prstGeom prst="rect">
            <a:avLst/>
          </a:prstGeom>
          <a:noFill/>
          <a:ln w="28575">
            <a:solidFill>
              <a:srgbClr val="0099CC"/>
            </a:solidFill>
          </a:ln>
        </p:spPr>
        <p:txBody>
          <a:bodyPr wrap="square" lIns="91376" tIns="45688" rIns="91376" bIns="45688" rtlCol="0">
            <a:spAutoFit/>
          </a:bodyPr>
          <a:lstStyle/>
          <a:p>
            <a:r>
              <a:rPr lang="en-US" altLang="zh-CN" dirty="0" smtClean="0"/>
              <a:t>frowned</a:t>
            </a:r>
            <a:r>
              <a:rPr lang="zh-CN" altLang="en-US" dirty="0" smtClean="0"/>
              <a:t>， </a:t>
            </a:r>
            <a:r>
              <a:rPr lang="en-US" altLang="zh-CN" dirty="0" smtClean="0"/>
              <a:t>blinked, my </a:t>
            </a:r>
            <a:r>
              <a:rPr lang="en-US" altLang="zh-CN" dirty="0"/>
              <a:t>expression hardened</a:t>
            </a:r>
            <a:endParaRPr lang="en-US" altLang="zh-CN" dirty="0" smtClean="0"/>
          </a:p>
          <a:p>
            <a:r>
              <a:rPr lang="en-US" altLang="zh-CN" dirty="0" smtClean="0"/>
              <a:t>stared </a:t>
            </a:r>
            <a:r>
              <a:rPr lang="en-US" altLang="zh-CN" dirty="0"/>
              <a:t>at </a:t>
            </a:r>
            <a:r>
              <a:rPr lang="en-US" altLang="zh-CN" dirty="0" smtClean="0"/>
              <a:t>him angrily </a:t>
            </a:r>
            <a:r>
              <a:rPr lang="en-US" altLang="zh-CN" dirty="0"/>
              <a:t>in </a:t>
            </a:r>
            <a:r>
              <a:rPr lang="en-US" altLang="zh-CN" dirty="0" smtClean="0"/>
              <a:t>disbelief</a:t>
            </a:r>
            <a:endParaRPr lang="en-US" altLang="zh-CN" dirty="0" smtClean="0"/>
          </a:p>
          <a:p>
            <a:r>
              <a:rPr lang="en-US" altLang="zh-CN" dirty="0" smtClean="0"/>
              <a:t>warned him; tried to drive him away</a:t>
            </a:r>
            <a:endParaRPr lang="en-US" altLang="zh-CN" dirty="0" smtClean="0"/>
          </a:p>
          <a:p>
            <a:r>
              <a:rPr lang="en-US" altLang="zh-CN" dirty="0"/>
              <a:t>rooted there with my eyes </a:t>
            </a:r>
            <a:r>
              <a:rPr lang="en-US" altLang="zh-CN" dirty="0" smtClean="0"/>
              <a:t>widened</a:t>
            </a:r>
            <a:endParaRPr lang="en-US" altLang="zh-CN" dirty="0"/>
          </a:p>
        </p:txBody>
      </p:sp>
      <p:pic>
        <p:nvPicPr>
          <p:cNvPr id="13" name="内容占位符 35"/>
          <p:cNvPicPr>
            <a:picLocks noGrp="1"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40570" y="46700"/>
            <a:ext cx="5256587" cy="62341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amond(in)">
                                      <p:cBhvr>
                                        <p:cTn id="12" dur="20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24" grpId="0"/>
      <p:bldP spid="4" grpId="0" animBg="1"/>
      <p:bldP spid="6" grpId="0"/>
      <p:bldP spid="34" grpId="0"/>
      <p:bldP spid="7"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518410"/>
            <a:ext cx="8856983" cy="4625090"/>
          </a:xfrm>
        </p:spPr>
        <p:txBody>
          <a:bodyPr/>
          <a:lstStyle/>
          <a:p>
            <a:pPr marL="228600" indent="-228600">
              <a:buAutoNum type="arabicPeriod"/>
            </a:pPr>
            <a:r>
              <a:rPr lang="zh-CN" altLang="en-US" sz="2000" dirty="0" smtClean="0"/>
              <a:t>他忙于</a:t>
            </a:r>
            <a:r>
              <a:rPr lang="zh-CN" altLang="en-US" sz="2000" dirty="0" smtClean="0">
                <a:solidFill>
                  <a:srgbClr val="2E3033"/>
                </a:solidFill>
              </a:rPr>
              <a:t>在卡片盒</a:t>
            </a:r>
            <a:r>
              <a:rPr lang="zh-CN" altLang="en-US" sz="2000" dirty="0">
                <a:solidFill>
                  <a:srgbClr val="2E3033"/>
                </a:solidFill>
              </a:rPr>
              <a:t>里翻</a:t>
            </a:r>
            <a:r>
              <a:rPr lang="zh-CN" altLang="en-US" sz="2000" dirty="0" smtClean="0">
                <a:solidFill>
                  <a:srgbClr val="2E3033"/>
                </a:solidFill>
              </a:rPr>
              <a:t>找，汗水</a:t>
            </a:r>
            <a:r>
              <a:rPr lang="zh-CN" altLang="en-US" sz="2000" dirty="0">
                <a:solidFill>
                  <a:srgbClr val="2E3033"/>
                </a:solidFill>
              </a:rPr>
              <a:t>从脸上</a:t>
            </a:r>
            <a:r>
              <a:rPr lang="zh-CN" altLang="en-US" sz="2000" dirty="0" smtClean="0">
                <a:solidFill>
                  <a:srgbClr val="2E3033"/>
                </a:solidFill>
              </a:rPr>
              <a:t>滴下来。</a:t>
            </a:r>
            <a:endParaRPr lang="en-US" altLang="zh-CN" sz="2000" dirty="0" smtClean="0">
              <a:solidFill>
                <a:srgbClr val="2E3033"/>
              </a:solidFill>
            </a:endParaRPr>
          </a:p>
          <a:p>
            <a:pPr marL="0" indent="0">
              <a:buNone/>
            </a:pPr>
            <a:r>
              <a:rPr lang="en-US" altLang="zh-CN" sz="2000" dirty="0" smtClean="0">
                <a:solidFill>
                  <a:srgbClr val="2E3033"/>
                </a:solidFill>
              </a:rPr>
              <a:t>2.</a:t>
            </a:r>
            <a:r>
              <a:rPr lang="zh-CN" altLang="en-US" sz="2000" dirty="0" smtClean="0">
                <a:solidFill>
                  <a:srgbClr val="2E3033"/>
                </a:solidFill>
              </a:rPr>
              <a:t> “快来帮我”，他催促道。</a:t>
            </a:r>
            <a:endParaRPr lang="en-US" altLang="zh-CN" sz="2000" dirty="0" smtClean="0">
              <a:solidFill>
                <a:srgbClr val="2E3033"/>
              </a:solidFill>
            </a:endParaRPr>
          </a:p>
          <a:p>
            <a:pPr marL="0" indent="0">
              <a:buNone/>
            </a:pPr>
            <a:r>
              <a:rPr lang="en-US" altLang="zh-CN" sz="2000" dirty="0" smtClean="0">
                <a:solidFill>
                  <a:srgbClr val="2E3033"/>
                </a:solidFill>
              </a:rPr>
              <a:t>3. </a:t>
            </a:r>
            <a:r>
              <a:rPr lang="zh-CN" altLang="en-US" sz="2000" dirty="0" smtClean="0">
                <a:solidFill>
                  <a:srgbClr val="2E3033"/>
                </a:solidFill>
              </a:rPr>
              <a:t>我</a:t>
            </a:r>
            <a:r>
              <a:rPr lang="zh-CN" altLang="en-US" sz="2000" dirty="0">
                <a:solidFill>
                  <a:srgbClr val="2E3033"/>
                </a:solidFill>
              </a:rPr>
              <a:t>眨了眨眼，但不回答</a:t>
            </a:r>
            <a:r>
              <a:rPr lang="zh-CN" altLang="en-US" sz="2000" dirty="0" smtClean="0">
                <a:solidFill>
                  <a:srgbClr val="2E3033"/>
                </a:solidFill>
              </a:rPr>
              <a:t>。</a:t>
            </a:r>
            <a:endParaRPr lang="en-US" altLang="zh-CN" sz="2000" dirty="0" smtClean="0">
              <a:solidFill>
                <a:srgbClr val="2E3033"/>
              </a:solidFill>
            </a:endParaRPr>
          </a:p>
          <a:p>
            <a:pPr marL="0" indent="0">
              <a:buNone/>
            </a:pPr>
            <a:r>
              <a:rPr lang="en-US" altLang="zh-CN" sz="2000" dirty="0" smtClean="0">
                <a:solidFill>
                  <a:srgbClr val="2E3033"/>
                </a:solidFill>
              </a:rPr>
              <a:t>4. </a:t>
            </a:r>
            <a:r>
              <a:rPr lang="zh-CN" altLang="en-US" sz="2000" dirty="0" smtClean="0">
                <a:solidFill>
                  <a:srgbClr val="2E3033"/>
                </a:solidFill>
              </a:rPr>
              <a:t>我皱了皱眉</a:t>
            </a:r>
            <a:r>
              <a:rPr lang="en-US" altLang="zh-CN" sz="2000" dirty="0" smtClean="0">
                <a:solidFill>
                  <a:srgbClr val="2E3033"/>
                </a:solidFill>
              </a:rPr>
              <a:t>,</a:t>
            </a:r>
            <a:r>
              <a:rPr lang="zh-CN" altLang="en-US" sz="2000" dirty="0" smtClean="0">
                <a:solidFill>
                  <a:srgbClr val="2E3033"/>
                </a:solidFill>
              </a:rPr>
              <a:t>冷冷地指责他不该捉弄新同学。</a:t>
            </a:r>
            <a:endParaRPr lang="en-US" altLang="zh-CN" sz="2000" dirty="0" smtClean="0">
              <a:solidFill>
                <a:srgbClr val="2E3033"/>
              </a:solidFill>
            </a:endParaRPr>
          </a:p>
          <a:p>
            <a:pPr marL="0" indent="0">
              <a:buNone/>
            </a:pPr>
            <a:endParaRPr lang="en-US" altLang="zh-CN" sz="2000" dirty="0">
              <a:solidFill>
                <a:srgbClr val="2E3033"/>
              </a:solidFill>
            </a:endParaRPr>
          </a:p>
          <a:p>
            <a:pPr marL="0" indent="0">
              <a:buNone/>
            </a:pPr>
            <a:r>
              <a:rPr lang="en-US" altLang="zh-CN" sz="2000" dirty="0" smtClean="0">
                <a:solidFill>
                  <a:srgbClr val="2E3033"/>
                </a:solidFill>
              </a:rPr>
              <a:t>5. </a:t>
            </a:r>
            <a:r>
              <a:rPr lang="zh-CN" altLang="en-US" sz="2000" dirty="0">
                <a:solidFill>
                  <a:srgbClr val="2E3033"/>
                </a:solidFill>
              </a:rPr>
              <a:t>他</a:t>
            </a:r>
            <a:r>
              <a:rPr lang="zh-CN" altLang="en-US" sz="2000" dirty="0" smtClean="0">
                <a:solidFill>
                  <a:srgbClr val="2E3033"/>
                </a:solidFill>
              </a:rPr>
              <a:t>拼命</a:t>
            </a:r>
            <a:r>
              <a:rPr lang="zh-CN" altLang="en-US" sz="2000" dirty="0">
                <a:solidFill>
                  <a:srgbClr val="2E3033"/>
                </a:solidFill>
              </a:rPr>
              <a:t>向</a:t>
            </a:r>
            <a:r>
              <a:rPr lang="zh-CN" altLang="en-US" sz="2000" dirty="0" smtClean="0">
                <a:solidFill>
                  <a:srgbClr val="2E3033"/>
                </a:solidFill>
              </a:rPr>
              <a:t>我</a:t>
            </a:r>
            <a:r>
              <a:rPr lang="zh-CN" altLang="en-US" sz="2000" dirty="0">
                <a:solidFill>
                  <a:srgbClr val="2E3033"/>
                </a:solidFill>
              </a:rPr>
              <a:t>解释</a:t>
            </a:r>
            <a:r>
              <a:rPr lang="zh-CN" altLang="en-US" sz="2000" dirty="0" smtClean="0">
                <a:solidFill>
                  <a:srgbClr val="2E3033"/>
                </a:solidFill>
              </a:rPr>
              <a:t>。</a:t>
            </a:r>
            <a:endParaRPr lang="en-US" altLang="zh-CN" sz="2000" dirty="0" smtClean="0">
              <a:solidFill>
                <a:srgbClr val="2E3033"/>
              </a:solidFill>
            </a:endParaRPr>
          </a:p>
          <a:p>
            <a:pPr marL="0" indent="0">
              <a:buNone/>
            </a:pPr>
            <a:r>
              <a:rPr lang="en-US" altLang="zh-CN" sz="2000" dirty="0" smtClean="0">
                <a:solidFill>
                  <a:srgbClr val="2E3033"/>
                </a:solidFill>
              </a:rPr>
              <a:t>6. </a:t>
            </a:r>
            <a:r>
              <a:rPr lang="zh-CN" altLang="en-US" sz="2000" dirty="0" smtClean="0">
                <a:solidFill>
                  <a:srgbClr val="2E3033"/>
                </a:solidFill>
              </a:rPr>
              <a:t>我从来没想到他会做好事。</a:t>
            </a:r>
            <a:endParaRPr lang="en-US" altLang="zh-CN" sz="2000" dirty="0" smtClean="0">
              <a:solidFill>
                <a:srgbClr val="2E3033"/>
              </a:solidFill>
            </a:endParaRPr>
          </a:p>
          <a:p>
            <a:pPr marL="0" indent="0">
              <a:buNone/>
            </a:pPr>
            <a:r>
              <a:rPr lang="en-US" altLang="zh-CN" sz="2000" dirty="0" smtClean="0">
                <a:solidFill>
                  <a:srgbClr val="2E3033"/>
                </a:solidFill>
              </a:rPr>
              <a:t>7. </a:t>
            </a:r>
            <a:r>
              <a:rPr lang="zh-CN" altLang="en-US" sz="2000" dirty="0" smtClean="0">
                <a:solidFill>
                  <a:srgbClr val="2E3033"/>
                </a:solidFill>
              </a:rPr>
              <a:t>发现果然是上面写着</a:t>
            </a:r>
            <a:r>
              <a:rPr lang="en-US" altLang="zh-CN" sz="2000" dirty="0" smtClean="0">
                <a:solidFill>
                  <a:srgbClr val="2E3033"/>
                </a:solidFill>
              </a:rPr>
              <a:t>”Michael”</a:t>
            </a:r>
            <a:r>
              <a:rPr lang="zh-CN" altLang="en-US" sz="2000" dirty="0" smtClean="0">
                <a:solidFill>
                  <a:srgbClr val="2E3033"/>
                </a:solidFill>
              </a:rPr>
              <a:t>的爱心卡片，我</a:t>
            </a:r>
            <a:r>
              <a:rPr lang="zh-CN" altLang="en-US" sz="2000" dirty="0">
                <a:solidFill>
                  <a:srgbClr val="2E3033"/>
                </a:solidFill>
              </a:rPr>
              <a:t>瞪大眼睛呆立在</a:t>
            </a:r>
            <a:r>
              <a:rPr lang="zh-CN" altLang="en-US" sz="2000" dirty="0" smtClean="0">
                <a:solidFill>
                  <a:srgbClr val="2E3033"/>
                </a:solidFill>
              </a:rPr>
              <a:t>哪里</a:t>
            </a:r>
            <a:r>
              <a:rPr lang="zh-CN" altLang="en-US" sz="2000" dirty="0">
                <a:solidFill>
                  <a:srgbClr val="2E3033"/>
                </a:solidFill>
              </a:rPr>
              <a:t>。</a:t>
            </a:r>
            <a:endParaRPr lang="en-US" altLang="zh-CN" sz="2000" dirty="0">
              <a:solidFill>
                <a:srgbClr val="2E3033"/>
              </a:solidFill>
            </a:endParaRPr>
          </a:p>
          <a:p>
            <a:endParaRPr lang="en-US" altLang="zh-CN" sz="2000" dirty="0" smtClean="0">
              <a:solidFill>
                <a:srgbClr val="2E3033"/>
              </a:solidFill>
            </a:endParaRPr>
          </a:p>
        </p:txBody>
      </p:sp>
      <p:sp>
        <p:nvSpPr>
          <p:cNvPr id="4" name="文本框 2"/>
          <p:cNvSpPr txBox="1"/>
          <p:nvPr/>
        </p:nvSpPr>
        <p:spPr>
          <a:xfrm>
            <a:off x="0" y="51470"/>
            <a:ext cx="8404105" cy="461665"/>
          </a:xfrm>
          <a:prstGeom prst="rect">
            <a:avLst/>
          </a:prstGeom>
          <a:noFill/>
        </p:spPr>
        <p:txBody>
          <a:bodyPr wrap="square" rtlCol="0">
            <a:spAutoFit/>
          </a:bodyPr>
          <a:lstStyle/>
          <a:p>
            <a:r>
              <a:rPr lang="en-US" altLang="zh-CN" sz="2400" b="1" dirty="0" smtClean="0">
                <a:solidFill>
                  <a:srgbClr val="002060"/>
                </a:solidFill>
                <a:latin typeface="Times New Roman" panose="02020603050405020304" pitchFamily="18" charset="0"/>
                <a:cs typeface="Times New Roman" panose="02020603050405020304" pitchFamily="18" charset="0"/>
              </a:rPr>
              <a:t>Try</a:t>
            </a:r>
            <a:r>
              <a:rPr lang="zh-CN" altLang="en-US" sz="2400" b="1" dirty="0">
                <a:solidFill>
                  <a:srgbClr val="002060"/>
                </a:solidFill>
                <a:latin typeface="Times New Roman" panose="02020603050405020304" pitchFamily="18" charset="0"/>
                <a:cs typeface="Times New Roman" panose="02020603050405020304" pitchFamily="18" charset="0"/>
              </a:rPr>
              <a:t> </a:t>
            </a:r>
            <a:r>
              <a:rPr lang="en-US" altLang="zh-CN" sz="2400" b="1" dirty="0" smtClean="0">
                <a:solidFill>
                  <a:srgbClr val="002060"/>
                </a:solidFill>
                <a:latin typeface="Times New Roman" panose="02020603050405020304" pitchFamily="18" charset="0"/>
                <a:cs typeface="Times New Roman" panose="02020603050405020304" pitchFamily="18" charset="0"/>
              </a:rPr>
              <a:t>to use the words and phrases</a:t>
            </a:r>
            <a:endParaRPr lang="zh-CN" altLang="en-US" sz="2400" b="1" dirty="0">
              <a:solidFill>
                <a:srgbClr val="002060"/>
              </a:solidFill>
              <a:latin typeface="Times New Roman" panose="02020603050405020304" pitchFamily="18" charset="0"/>
              <a:cs typeface="Times New Roman" panose="02020603050405020304" pitchFamily="18" charset="0"/>
            </a:endParaRPr>
          </a:p>
        </p:txBody>
      </p:sp>
      <p:sp>
        <p:nvSpPr>
          <p:cNvPr id="7" name="矩形 6"/>
          <p:cNvSpPr/>
          <p:nvPr/>
        </p:nvSpPr>
        <p:spPr>
          <a:xfrm>
            <a:off x="3673707" y="1584907"/>
            <a:ext cx="4968552" cy="492443"/>
          </a:xfrm>
          <a:prstGeom prst="rect">
            <a:avLst/>
          </a:prstGeom>
        </p:spPr>
        <p:txBody>
          <a:bodyPr wrap="square">
            <a:spAutoFit/>
          </a:bodyPr>
          <a:lstStyle/>
          <a:p>
            <a:pPr lvl="0" defTabSz="685165">
              <a:lnSpc>
                <a:spcPct val="130000"/>
              </a:lnSpc>
              <a:spcAft>
                <a:spcPts val="750"/>
              </a:spcAft>
            </a:pPr>
            <a:r>
              <a:rPr lang="en-US" altLang="zh-CN" sz="2000" spc="113" noProof="1">
                <a:solidFill>
                  <a:srgbClr val="FF0000"/>
                </a:solidFill>
                <a:sym typeface="+mn-ea"/>
              </a:rPr>
              <a:t>I blinked but gave no reply.</a:t>
            </a:r>
            <a:endParaRPr lang="zh-CN" altLang="en-US" sz="2000" spc="113" noProof="1">
              <a:solidFill>
                <a:srgbClr val="FF0000"/>
              </a:solidFill>
              <a:sym typeface="+mn-ea"/>
            </a:endParaRPr>
          </a:p>
        </p:txBody>
      </p:sp>
      <p:sp>
        <p:nvSpPr>
          <p:cNvPr id="8" name="矩形 7"/>
          <p:cNvSpPr/>
          <p:nvPr/>
        </p:nvSpPr>
        <p:spPr>
          <a:xfrm>
            <a:off x="343661" y="771550"/>
            <a:ext cx="8712968" cy="400110"/>
          </a:xfrm>
          <a:prstGeom prst="rect">
            <a:avLst/>
          </a:prstGeom>
        </p:spPr>
        <p:txBody>
          <a:bodyPr wrap="square">
            <a:spAutoFit/>
          </a:bodyPr>
          <a:lstStyle/>
          <a:p>
            <a:r>
              <a:rPr lang="en-US" altLang="zh-CN" sz="2000" dirty="0">
                <a:solidFill>
                  <a:srgbClr val="FF0000"/>
                </a:solidFill>
              </a:rPr>
              <a:t>Sweat trickled down his face as he </a:t>
            </a:r>
            <a:r>
              <a:rPr lang="en-US" altLang="zh-CN" sz="2000" dirty="0" smtClean="0">
                <a:solidFill>
                  <a:srgbClr val="FF0000"/>
                </a:solidFill>
              </a:rPr>
              <a:t>dug in the card </a:t>
            </a:r>
            <a:r>
              <a:rPr lang="en-US" altLang="zh-CN" sz="2000" dirty="0">
                <a:solidFill>
                  <a:srgbClr val="FF0000"/>
                </a:solidFill>
              </a:rPr>
              <a:t>boxes.</a:t>
            </a:r>
            <a:endParaRPr lang="zh-CN" altLang="en-US" sz="2000" dirty="0">
              <a:solidFill>
                <a:srgbClr val="FF0000"/>
              </a:solidFill>
            </a:endParaRPr>
          </a:p>
        </p:txBody>
      </p:sp>
      <p:sp>
        <p:nvSpPr>
          <p:cNvPr id="9" name="矩形 8"/>
          <p:cNvSpPr/>
          <p:nvPr/>
        </p:nvSpPr>
        <p:spPr>
          <a:xfrm>
            <a:off x="3613188" y="1164190"/>
            <a:ext cx="4824536" cy="400110"/>
          </a:xfrm>
          <a:prstGeom prst="rect">
            <a:avLst/>
          </a:prstGeom>
        </p:spPr>
        <p:txBody>
          <a:bodyPr wrap="square">
            <a:spAutoFit/>
          </a:bodyPr>
          <a:lstStyle/>
          <a:p>
            <a:r>
              <a:rPr lang="en-US" altLang="zh-CN" sz="2000" dirty="0">
                <a:solidFill>
                  <a:srgbClr val="FF0000"/>
                </a:solidFill>
              </a:rPr>
              <a:t>Come and help me, "he urged.</a:t>
            </a:r>
            <a:endParaRPr lang="zh-CN" altLang="en-US" sz="2000" dirty="0">
              <a:solidFill>
                <a:srgbClr val="FF0000"/>
              </a:solidFill>
            </a:endParaRPr>
          </a:p>
        </p:txBody>
      </p:sp>
      <p:sp>
        <p:nvSpPr>
          <p:cNvPr id="10" name="矩形 9"/>
          <p:cNvSpPr/>
          <p:nvPr/>
        </p:nvSpPr>
        <p:spPr>
          <a:xfrm>
            <a:off x="338229" y="2427734"/>
            <a:ext cx="8280920" cy="400110"/>
          </a:xfrm>
          <a:prstGeom prst="rect">
            <a:avLst/>
          </a:prstGeom>
        </p:spPr>
        <p:txBody>
          <a:bodyPr wrap="square">
            <a:spAutoFit/>
          </a:bodyPr>
          <a:lstStyle/>
          <a:p>
            <a:r>
              <a:rPr lang="en-US" altLang="zh-CN" sz="2000" dirty="0">
                <a:solidFill>
                  <a:srgbClr val="FF0000"/>
                </a:solidFill>
              </a:rPr>
              <a:t>I frowned and </a:t>
            </a:r>
            <a:r>
              <a:rPr lang="en-US" altLang="zh-CN" sz="2000" dirty="0" smtClean="0">
                <a:solidFill>
                  <a:srgbClr val="FF0000"/>
                </a:solidFill>
              </a:rPr>
              <a:t>scolded him coldly  </a:t>
            </a:r>
            <a:r>
              <a:rPr lang="en-US" altLang="zh-CN" sz="2000" dirty="0">
                <a:solidFill>
                  <a:srgbClr val="FF0000"/>
                </a:solidFill>
              </a:rPr>
              <a:t>for playing tricks on the new student.</a:t>
            </a:r>
            <a:endParaRPr lang="zh-CN" altLang="en-US" sz="2000" dirty="0">
              <a:solidFill>
                <a:srgbClr val="FF0000"/>
              </a:solidFill>
            </a:endParaRPr>
          </a:p>
        </p:txBody>
      </p:sp>
      <p:sp>
        <p:nvSpPr>
          <p:cNvPr id="11" name="矩形 10"/>
          <p:cNvSpPr/>
          <p:nvPr/>
        </p:nvSpPr>
        <p:spPr>
          <a:xfrm>
            <a:off x="2600305" y="3003798"/>
            <a:ext cx="5832648" cy="400110"/>
          </a:xfrm>
          <a:prstGeom prst="rect">
            <a:avLst/>
          </a:prstGeom>
        </p:spPr>
        <p:txBody>
          <a:bodyPr wrap="square">
            <a:spAutoFit/>
          </a:bodyPr>
          <a:lstStyle/>
          <a:p>
            <a:r>
              <a:rPr lang="en-US" altLang="zh-CN" sz="2000" dirty="0">
                <a:solidFill>
                  <a:srgbClr val="FF0000"/>
                </a:solidFill>
              </a:rPr>
              <a:t>He tried hard to explain to </a:t>
            </a:r>
            <a:r>
              <a:rPr lang="en-US" altLang="zh-CN" sz="2000" dirty="0" smtClean="0">
                <a:solidFill>
                  <a:srgbClr val="FF0000"/>
                </a:solidFill>
              </a:rPr>
              <a:t>me desperately.</a:t>
            </a:r>
            <a:endParaRPr lang="zh-CN" altLang="en-US" sz="2000" dirty="0">
              <a:solidFill>
                <a:srgbClr val="FF0000"/>
              </a:solidFill>
            </a:endParaRPr>
          </a:p>
        </p:txBody>
      </p:sp>
      <p:sp>
        <p:nvSpPr>
          <p:cNvPr id="12" name="矩形 11"/>
          <p:cNvSpPr/>
          <p:nvPr/>
        </p:nvSpPr>
        <p:spPr>
          <a:xfrm>
            <a:off x="3419872" y="3579862"/>
            <a:ext cx="6375297" cy="369332"/>
          </a:xfrm>
          <a:prstGeom prst="rect">
            <a:avLst/>
          </a:prstGeom>
        </p:spPr>
        <p:txBody>
          <a:bodyPr wrap="square">
            <a:spAutoFit/>
          </a:bodyPr>
          <a:lstStyle/>
          <a:p>
            <a:r>
              <a:rPr lang="en-US" altLang="zh-CN" dirty="0" smtClean="0">
                <a:solidFill>
                  <a:srgbClr val="FF0000"/>
                </a:solidFill>
              </a:rPr>
              <a:t>Never did it occur </a:t>
            </a:r>
            <a:r>
              <a:rPr lang="en-US" altLang="zh-CN" dirty="0">
                <a:solidFill>
                  <a:srgbClr val="FF0000"/>
                </a:solidFill>
              </a:rPr>
              <a:t>to me that he could do </a:t>
            </a:r>
            <a:r>
              <a:rPr lang="en-US" altLang="zh-CN" dirty="0" smtClean="0">
                <a:solidFill>
                  <a:srgbClr val="FF0000"/>
                </a:solidFill>
              </a:rPr>
              <a:t>anything </a:t>
            </a:r>
            <a:r>
              <a:rPr lang="en-US" altLang="zh-CN" dirty="0">
                <a:solidFill>
                  <a:srgbClr val="FF0000"/>
                </a:solidFill>
              </a:rPr>
              <a:t>good.</a:t>
            </a:r>
            <a:endParaRPr lang="zh-CN" altLang="en-US" dirty="0">
              <a:solidFill>
                <a:srgbClr val="FF0000"/>
              </a:solidFill>
            </a:endParaRPr>
          </a:p>
        </p:txBody>
      </p:sp>
      <p:sp>
        <p:nvSpPr>
          <p:cNvPr id="13" name="矩形 12"/>
          <p:cNvSpPr/>
          <p:nvPr/>
        </p:nvSpPr>
        <p:spPr>
          <a:xfrm>
            <a:off x="464606" y="4371950"/>
            <a:ext cx="8607182" cy="646331"/>
          </a:xfrm>
          <a:prstGeom prst="rect">
            <a:avLst/>
          </a:prstGeom>
        </p:spPr>
        <p:txBody>
          <a:bodyPr wrap="square">
            <a:spAutoFit/>
          </a:bodyPr>
          <a:lstStyle/>
          <a:p>
            <a:r>
              <a:rPr lang="en-US" altLang="zh-CN" dirty="0" smtClean="0">
                <a:solidFill>
                  <a:srgbClr val="FF0000"/>
                </a:solidFill>
              </a:rPr>
              <a:t>Having </a:t>
            </a:r>
            <a:r>
              <a:rPr lang="en-US" altLang="zh-CN" dirty="0">
                <a:solidFill>
                  <a:srgbClr val="FF0000"/>
                </a:solidFill>
              </a:rPr>
              <a:t>realized it was a love card </a:t>
            </a:r>
            <a:r>
              <a:rPr lang="en-US" altLang="zh-CN" dirty="0" smtClean="0">
                <a:solidFill>
                  <a:srgbClr val="FF0000"/>
                </a:solidFill>
              </a:rPr>
              <a:t>that said "Michael</a:t>
            </a:r>
            <a:r>
              <a:rPr lang="en-US" altLang="zh-CN" dirty="0">
                <a:solidFill>
                  <a:srgbClr val="FF0000"/>
                </a:solidFill>
              </a:rPr>
              <a:t>" </a:t>
            </a:r>
            <a:r>
              <a:rPr lang="en-US" altLang="zh-CN" dirty="0" smtClean="0">
                <a:solidFill>
                  <a:srgbClr val="FF0000"/>
                </a:solidFill>
              </a:rPr>
              <a:t> </a:t>
            </a:r>
            <a:r>
              <a:rPr lang="en-US" altLang="zh-CN" dirty="0">
                <a:solidFill>
                  <a:srgbClr val="FF0000"/>
                </a:solidFill>
              </a:rPr>
              <a:t>on it, I </a:t>
            </a:r>
            <a:r>
              <a:rPr lang="en-US" altLang="zh-CN" dirty="0" smtClean="0">
                <a:solidFill>
                  <a:srgbClr val="FF0000"/>
                </a:solidFill>
              </a:rPr>
              <a:t>froze/ </a:t>
            </a:r>
            <a:r>
              <a:rPr lang="en-US" altLang="zh-CN" dirty="0">
                <a:solidFill>
                  <a:srgbClr val="FF0000"/>
                </a:solidFill>
              </a:rPr>
              <a:t>rooted there with my eyes </a:t>
            </a:r>
            <a:r>
              <a:rPr lang="en-US" altLang="zh-CN" dirty="0" smtClean="0">
                <a:solidFill>
                  <a:srgbClr val="FF0000"/>
                </a:solidFill>
              </a:rPr>
              <a:t>widened.</a:t>
            </a:r>
            <a:endParaRPr lang="en-US" altLang="zh-C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560" y="123825"/>
            <a:ext cx="9097645" cy="52197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p>
            <a:pPr indent="0"/>
            <a:r>
              <a:rPr lang="en-US" altLang="zh-CN" sz="2800" b="1"/>
              <a:t>He explained about his behavior </a:t>
            </a:r>
            <a:endParaRPr lang="en-US" altLang="zh-CN" sz="2800" b="1"/>
          </a:p>
        </p:txBody>
      </p:sp>
      <p:sp>
        <p:nvSpPr>
          <p:cNvPr id="100" name="文本框 99"/>
          <p:cNvSpPr txBox="1"/>
          <p:nvPr/>
        </p:nvSpPr>
        <p:spPr>
          <a:xfrm>
            <a:off x="12700" y="699770"/>
            <a:ext cx="9144000" cy="4831080"/>
          </a:xfrm>
          <a:prstGeom prst="rect">
            <a:avLst/>
          </a:prstGeom>
          <a:noFill/>
          <a:ln w="9525">
            <a:noFill/>
          </a:ln>
        </p:spPr>
        <p:txBody>
          <a:bodyPr wrap="square">
            <a:spAutoFit/>
          </a:bodyPr>
          <a:p>
            <a:pPr marL="342900" indent="-342900" fontAlgn="auto">
              <a:lnSpc>
                <a:spcPts val="2760"/>
              </a:lnSpc>
              <a:buFont typeface="Arial" panose="020B0604020202020204" pitchFamily="34" charset="0"/>
              <a:buChar char="•"/>
            </a:pPr>
            <a:r>
              <a:rPr lang="en-US" altLang="zh-CN" sz="2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He </a:t>
            </a:r>
            <a:r>
              <a:rPr lang="en-US" altLang="zh-CN" sz="2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explained</a:t>
            </a:r>
            <a:r>
              <a:rPr lang="en-US" altLang="zh-CN" sz="2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 that he was trying to</a:t>
            </a:r>
            <a:r>
              <a:rPr lang="en-US" altLang="zh-CN" sz="2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 put valentine cards </a:t>
            </a:r>
            <a:r>
              <a:rPr lang="en-US" altLang="zh-CN" sz="2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into Rogers' box.</a:t>
            </a:r>
            <a:endParaRPr lang="en-US" altLang="zh-CN" sz="2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pPr marL="342900" indent="-342900" fontAlgn="auto">
              <a:lnSpc>
                <a:spcPts val="2760"/>
              </a:lnSpc>
              <a:buFont typeface="Arial" panose="020B0604020202020204" pitchFamily="34" charset="0"/>
              <a:buChar char="•"/>
            </a:pPr>
            <a:r>
              <a:rPr lang="en-US" altLang="zh-CN" sz="2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Magically, he took out a few cards from his pocket and </a:t>
            </a:r>
            <a:r>
              <a:rPr lang="en-US" altLang="zh-CN" sz="2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stuffed/pressed/squeezed them into</a:t>
            </a:r>
            <a:r>
              <a:rPr lang="en-US" altLang="zh-CN" sz="2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 the box.</a:t>
            </a:r>
            <a:endParaRPr lang="en-US" altLang="zh-CN" sz="2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pPr marL="342900" indent="-342900" fontAlgn="auto">
              <a:lnSpc>
                <a:spcPts val="2760"/>
              </a:lnSpc>
              <a:buFont typeface="Arial" panose="020B0604020202020204" pitchFamily="34" charset="0"/>
              <a:buChar char="•"/>
            </a:pPr>
            <a:r>
              <a:rPr lang="en-US" altLang="zh-CN" sz="2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“Yes, it is truly a trick, but I’ve played it out of kindness,”</a:t>
            </a:r>
            <a:r>
              <a:rPr lang="en-US" sz="28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 he </a:t>
            </a:r>
            <a:r>
              <a:rPr lang="en-US" sz="2800" b="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teased</a:t>
            </a:r>
            <a:r>
              <a:rPr lang="en-US" sz="28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sz="28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fontAlgn="auto">
              <a:lnSpc>
                <a:spcPts val="2760"/>
              </a:lnSpc>
              <a:buFont typeface="Arial" panose="020B0604020202020204" pitchFamily="34" charset="0"/>
              <a:buChar char="•"/>
            </a:pPr>
            <a:r>
              <a:rPr lang="en-US" sz="2800">
                <a:latin typeface="Times New Roman" panose="02020603050405020304" pitchFamily="18" charset="0"/>
                <a:ea typeface="宋体" panose="02010600030101010101" pitchFamily="2" charset="-122"/>
                <a:cs typeface="Times New Roman" panose="02020603050405020304" pitchFamily="18" charset="0"/>
                <a:sym typeface="+mn-ea"/>
              </a:rPr>
              <a:t>This morning he </a:t>
            </a:r>
            <a:r>
              <a:rPr lang="en-US" sz="28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noticed</a:t>
            </a:r>
            <a:r>
              <a:rPr lang="en-US" sz="2800">
                <a:latin typeface="Times New Roman" panose="02020603050405020304" pitchFamily="18" charset="0"/>
                <a:ea typeface="宋体" panose="02010600030101010101" pitchFamily="2" charset="-122"/>
                <a:cs typeface="Times New Roman" panose="02020603050405020304" pitchFamily="18" charset="0"/>
                <a:sym typeface="+mn-ea"/>
              </a:rPr>
              <a:t> that nobody remembered to  prepare cards for Rogers</a:t>
            </a: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  So he intended to give Rogers his cards. After all, the cards said </a:t>
            </a:r>
            <a:r>
              <a:rPr lang="en-US" altLang="zh-CN" sz="2800" i="1">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to Michael </a:t>
            </a:r>
            <a:r>
              <a:rPr lang="en-US" altLang="zh-CN" sz="2800" i="1">
                <a:latin typeface="Times New Roman" panose="02020603050405020304" pitchFamily="18" charset="0"/>
                <a:ea typeface="宋体" panose="02010600030101010101" pitchFamily="2" charset="-122"/>
                <a:cs typeface="Times New Roman" panose="02020603050405020304" pitchFamily="18" charset="0"/>
                <a:sym typeface="+mn-ea"/>
              </a:rPr>
              <a:t>on them</a:t>
            </a: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 </a:t>
            </a:r>
            <a:endParaRPr lang="en-US" altLang="zh-CN" sz="2800" b="0">
              <a:latin typeface="Times New Roman" panose="02020603050405020304" pitchFamily="18" charset="0"/>
              <a:ea typeface="宋体" panose="02010600030101010101" pitchFamily="2" charset="-122"/>
              <a:cs typeface="Times New Roman" panose="02020603050405020304" pitchFamily="18" charset="0"/>
            </a:endParaRPr>
          </a:p>
          <a:p>
            <a:pPr marL="342900" indent="-342900" fontAlgn="auto">
              <a:lnSpc>
                <a:spcPts val="2760"/>
              </a:lnSpc>
              <a:buFont typeface="Arial" panose="020B0604020202020204" pitchFamily="34" charset="0"/>
              <a:buChar char="•"/>
            </a:pP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Coincidentally, Rogers’ given name was Michael. So he would consider that the cards in his box were specially ready for him. </a:t>
            </a:r>
            <a:endParaRPr lang="en-US" altLang="zh-CN" sz="2800" b="0">
              <a:latin typeface="Times New Roman" panose="02020603050405020304" pitchFamily="18" charset="0"/>
              <a:ea typeface="宋体" panose="02010600030101010101" pitchFamily="2" charset="-122"/>
              <a:cs typeface="Times New Roman" panose="02020603050405020304" pitchFamily="18" charset="0"/>
            </a:endParaRPr>
          </a:p>
          <a:p>
            <a:pPr marL="342900" indent="-342900"/>
            <a:endParaRPr lang="en-US" altLang="en-US" sz="3200" b="0">
              <a:solidFill>
                <a:schemeClr val="tx1"/>
              </a:solidFill>
              <a:latin typeface="Calibri" panose="020F0502020204030204" pitchFamily="34" charset="0"/>
              <a:ea typeface="宋体" panose="02010600030101010101" pitchFamily="2" charset="-122"/>
            </a:endParaRP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
          <p:cNvSpPr txBox="1"/>
          <p:nvPr/>
        </p:nvSpPr>
        <p:spPr>
          <a:xfrm>
            <a:off x="27937" y="22408"/>
            <a:ext cx="8404105" cy="461665"/>
          </a:xfrm>
          <a:prstGeom prst="rect">
            <a:avLst/>
          </a:prstGeom>
          <a:noFill/>
        </p:spPr>
        <p:txBody>
          <a:bodyPr wrap="square" rtlCol="0">
            <a:spAutoFit/>
          </a:bodyPr>
          <a:lstStyle/>
          <a:p>
            <a:r>
              <a:rPr lang="en-US" altLang="zh-CN" sz="2400" b="1" dirty="0">
                <a:solidFill>
                  <a:srgbClr val="002060"/>
                </a:solidFill>
                <a:latin typeface="Times New Roman" panose="02020603050405020304" pitchFamily="18" charset="0"/>
                <a:cs typeface="Times New Roman" panose="02020603050405020304" pitchFamily="18" charset="0"/>
              </a:rPr>
              <a:t>Para 2. I stood there, not quite believing what I was hearing.</a:t>
            </a:r>
            <a:endParaRPr lang="zh-CN" altLang="en-US" sz="2400" b="1" dirty="0">
              <a:solidFill>
                <a:srgbClr val="002060"/>
              </a:solidFill>
              <a:latin typeface="Times New Roman" panose="02020603050405020304" pitchFamily="18" charset="0"/>
              <a:cs typeface="Times New Roman" panose="02020603050405020304" pitchFamily="18" charset="0"/>
            </a:endParaRPr>
          </a:p>
        </p:txBody>
      </p:sp>
      <p:pic>
        <p:nvPicPr>
          <p:cNvPr id="6" name="Picture 4" descr="æ¯æ¥æ´æ°åç¬ç·å­©è¡¨æå"/>
          <p:cNvPicPr>
            <a:picLocks noChangeAspect="1" noChangeArrowheads="1"/>
          </p:cNvPicPr>
          <p:nvPr/>
        </p:nvPicPr>
        <p:blipFill>
          <a:blip r:embed="rId1" cstate="print">
            <a:extLst>
              <a:ext uri="{BEBA8EAE-BF5A-486C-A8C5-ECC9F3942E4B}">
                <a14:imgProps xmlns:a14="http://schemas.microsoft.com/office/drawing/2010/main">
                  <a14:imgLayer r:embed="rId2">
                    <a14:imgEffect>
                      <a14:backgroundRemoval t="0" b="99832" l="9779" r="100000"/>
                    </a14:imgEffect>
                  </a14:imgLayer>
                </a14:imgProps>
              </a:ext>
              <a:ext uri="{28A0092B-C50C-407E-A947-70E740481C1C}">
                <a14:useLocalDpi xmlns:a14="http://schemas.microsoft.com/office/drawing/2010/main" val="0"/>
              </a:ext>
            </a:extLst>
          </a:blip>
          <a:srcRect/>
          <a:stretch>
            <a:fillRect/>
          </a:stretch>
        </p:blipFill>
        <p:spPr bwMode="auto">
          <a:xfrm>
            <a:off x="45442" y="472911"/>
            <a:ext cx="1314085" cy="1440160"/>
          </a:xfrm>
          <a:prstGeom prst="rect">
            <a:avLst/>
          </a:prstGeom>
          <a:noFill/>
          <a:extLst>
            <a:ext uri="{909E8E84-426E-40DD-AFC4-6F175D3DCCD1}">
              <a14:hiddenFill xmlns:a14="http://schemas.microsoft.com/office/drawing/2010/main">
                <a:solidFill>
                  <a:srgbClr val="FFFFFF"/>
                </a:solidFill>
              </a14:hiddenFill>
            </a:ext>
          </a:extLst>
        </p:spPr>
      </p:pic>
      <p:sp>
        <p:nvSpPr>
          <p:cNvPr id="7" name="圆角矩形 6"/>
          <p:cNvSpPr/>
          <p:nvPr/>
        </p:nvSpPr>
        <p:spPr>
          <a:xfrm>
            <a:off x="26780" y="2035392"/>
            <a:ext cx="1736908" cy="824389"/>
          </a:xfrm>
          <a:prstGeom prst="roundRect">
            <a:avLst/>
          </a:prstGeom>
          <a:noFill/>
          <a:ln w="34925" cap="flat" cmpd="sng" algn="ctr">
            <a:solidFill>
              <a:srgbClr val="C00000"/>
            </a:solidFill>
            <a:prstDash val="solid"/>
            <a:miter lim="800000"/>
          </a:ln>
          <a:effectLst/>
        </p:spPr>
        <p:txBody>
          <a:bodyPr lIns="91376" tIns="45688" rIns="91376" bIns="45688" rtlCol="0" anchor="ctr"/>
          <a:lstStyle/>
          <a:p>
            <a:pPr algn="ctr"/>
            <a:r>
              <a:rPr lang="en-US" altLang="zh-CN" sz="2000" b="1" dirty="0" smtClean="0">
                <a:solidFill>
                  <a:srgbClr val="FF0000"/>
                </a:solidFill>
                <a:latin typeface="Times New Roman Bold" panose="02020703060505090304" charset="0"/>
                <a:cs typeface="Times New Roman Bold" panose="02020703060505090304" charset="0"/>
              </a:rPr>
              <a:t>Embarrassed</a:t>
            </a:r>
            <a:endParaRPr lang="en-US" altLang="zh-CN" sz="2000" b="1" dirty="0" smtClean="0">
              <a:solidFill>
                <a:srgbClr val="FF0000"/>
              </a:solidFill>
              <a:latin typeface="Times New Roman Bold" panose="02020703060505090304" charset="0"/>
              <a:cs typeface="Times New Roman Bold" panose="02020703060505090304" charset="0"/>
            </a:endParaRPr>
          </a:p>
          <a:p>
            <a:pPr algn="ctr"/>
            <a:r>
              <a:rPr lang="en-US" altLang="zh-CN" sz="2000" b="1" dirty="0" smtClean="0">
                <a:solidFill>
                  <a:srgbClr val="FF0000"/>
                </a:solidFill>
                <a:latin typeface="Times New Roman Bold" panose="02020703060505090304" charset="0"/>
                <a:cs typeface="Times New Roman Bold" panose="02020703060505090304" charset="0"/>
              </a:rPr>
              <a:t>awkward</a:t>
            </a:r>
            <a:endParaRPr lang="en-US" altLang="zh-CN" sz="2000" b="1" dirty="0">
              <a:solidFill>
                <a:srgbClr val="FF0000"/>
              </a:solidFill>
              <a:latin typeface="Times New Roman Bold" panose="02020703060505090304" charset="0"/>
              <a:cs typeface="Times New Roman Bold" panose="02020703060505090304" charset="0"/>
            </a:endParaRPr>
          </a:p>
          <a:p>
            <a:pPr algn="ctr"/>
            <a:r>
              <a:rPr lang="en-US" altLang="zh-CN" sz="2000" b="1" dirty="0" smtClean="0">
                <a:solidFill>
                  <a:srgbClr val="FF0000"/>
                </a:solidFill>
                <a:latin typeface="Times New Roman Bold" panose="02020703060505090304" charset="0"/>
                <a:cs typeface="Times New Roman Bold" panose="02020703060505090304" charset="0"/>
              </a:rPr>
              <a:t>satisfied</a:t>
            </a:r>
            <a:endParaRPr lang="en-US" altLang="zh-CN" sz="2000" b="1" dirty="0">
              <a:solidFill>
                <a:srgbClr val="FF0000"/>
              </a:solidFill>
              <a:latin typeface="Times New Roman Bold" panose="02020703060505090304" charset="0"/>
              <a:cs typeface="Times New Roman Bold" panose="02020703060505090304" charset="0"/>
            </a:endParaRPr>
          </a:p>
        </p:txBody>
      </p:sp>
      <p:sp>
        <p:nvSpPr>
          <p:cNvPr id="8" name="矩形 7"/>
          <p:cNvSpPr/>
          <p:nvPr/>
        </p:nvSpPr>
        <p:spPr>
          <a:xfrm>
            <a:off x="1691640" y="485775"/>
            <a:ext cx="7393305" cy="4799965"/>
          </a:xfrm>
          <a:prstGeom prst="rect">
            <a:avLst/>
          </a:prstGeom>
        </p:spPr>
        <p:txBody>
          <a:bodyPr wrap="square">
            <a:spAutoFit/>
          </a:bodyPr>
          <a:lstStyle/>
          <a:p>
            <a:pPr marL="342900" indent="-342900">
              <a:buFont typeface="+mj-ea"/>
              <a:buAutoNum type="circleNumDbPlain"/>
            </a:pPr>
            <a:r>
              <a:rPr lang="zh-CN" altLang="en-US" dirty="0">
                <a:solidFill>
                  <a:srgbClr val="2E3033"/>
                </a:solidFill>
              </a:rPr>
              <a:t>听了他真诚的解释，我尴尬</a:t>
            </a:r>
            <a:r>
              <a:rPr lang="zh-CN" altLang="en-US" dirty="0" smtClean="0">
                <a:solidFill>
                  <a:srgbClr val="2E3033"/>
                </a:solidFill>
              </a:rPr>
              <a:t>地甚至歉意地笑了笑。</a:t>
            </a:r>
            <a:endParaRPr lang="en-US" altLang="zh-CN" dirty="0" smtClean="0">
              <a:solidFill>
                <a:srgbClr val="2E3033"/>
              </a:solidFill>
            </a:endParaRPr>
          </a:p>
          <a:p>
            <a:pPr marL="342900" indent="-342900">
              <a:buFont typeface="+mj-ea"/>
              <a:buAutoNum type="circleNumDbPlain"/>
            </a:pPr>
            <a:endParaRPr lang="en-US" altLang="zh-CN" dirty="0" smtClean="0">
              <a:solidFill>
                <a:srgbClr val="2E3033"/>
              </a:solidFill>
            </a:endParaRPr>
          </a:p>
          <a:p>
            <a:endParaRPr lang="en-US" altLang="zh-CN" dirty="0" smtClean="0">
              <a:solidFill>
                <a:srgbClr val="2E3033"/>
              </a:solidFill>
            </a:endParaRPr>
          </a:p>
          <a:p>
            <a:endParaRPr lang="en-US" altLang="zh-CN" dirty="0" smtClean="0">
              <a:solidFill>
                <a:srgbClr val="2E3033"/>
              </a:solidFill>
            </a:endParaRPr>
          </a:p>
          <a:p>
            <a:pPr marL="342900" indent="-342900">
              <a:buFont typeface="+mj-ea"/>
              <a:buAutoNum type="circleNumDbPlain" startAt="2"/>
            </a:pPr>
            <a:r>
              <a:rPr lang="zh-CN" altLang="en-US" dirty="0" smtClean="0"/>
              <a:t>我</a:t>
            </a:r>
            <a:r>
              <a:rPr lang="zh-CN" altLang="en-US" dirty="0"/>
              <a:t>的脸上掠过一阵尴尬的红晕</a:t>
            </a:r>
            <a:r>
              <a:rPr lang="zh-CN" altLang="en-US" dirty="0" smtClean="0"/>
              <a:t>。</a:t>
            </a:r>
            <a:endParaRPr lang="en-US" altLang="zh-CN" dirty="0" smtClean="0"/>
          </a:p>
          <a:p>
            <a:pPr marL="342900" indent="-342900">
              <a:buFont typeface="+mj-ea"/>
              <a:buAutoNum type="circleNumDbPlain" startAt="2"/>
            </a:pPr>
            <a:endParaRPr lang="en-US" altLang="zh-CN" dirty="0" smtClean="0"/>
          </a:p>
          <a:p>
            <a:pPr marL="342900" indent="-342900">
              <a:buFont typeface="+mj-ea"/>
              <a:buAutoNum type="circleNumDbPlain" startAt="2"/>
            </a:pPr>
            <a:r>
              <a:rPr lang="zh-CN" altLang="en-US" dirty="0"/>
              <a:t>我感到</a:t>
            </a:r>
            <a:r>
              <a:rPr lang="zh-CN" altLang="en-US" dirty="0" smtClean="0"/>
              <a:t>很尴尬，低下头</a:t>
            </a:r>
            <a:r>
              <a:rPr lang="en-US" altLang="zh-CN" dirty="0" smtClean="0"/>
              <a:t>.</a:t>
            </a:r>
            <a:r>
              <a:rPr lang="zh-CN" altLang="en-US" dirty="0" smtClean="0"/>
              <a:t>羞愧使我顿时哑口无言。</a:t>
            </a:r>
            <a:endParaRPr lang="en-US" altLang="zh-CN" dirty="0" smtClean="0"/>
          </a:p>
          <a:p>
            <a:pPr marL="342900" indent="-342900">
              <a:buFont typeface="+mj-ea"/>
              <a:buAutoNum type="circleNumDbPlain" startAt="2"/>
            </a:pPr>
            <a:endParaRPr lang="en-US" altLang="zh-CN" dirty="0" smtClean="0"/>
          </a:p>
          <a:p>
            <a:endParaRPr lang="en-US" altLang="zh-CN" dirty="0" smtClean="0"/>
          </a:p>
          <a:p>
            <a:pPr marL="342900" indent="-342900">
              <a:buFont typeface="+mj-ea"/>
              <a:buAutoNum type="circleNumDbPlain" startAt="4"/>
            </a:pPr>
            <a:r>
              <a:rPr lang="zh-CN" altLang="en-US" dirty="0"/>
              <a:t>我感到一种既尴尬又满足的混合心情涌上心头</a:t>
            </a:r>
            <a:r>
              <a:rPr lang="zh-CN" altLang="en-US" dirty="0" smtClean="0"/>
              <a:t>。</a:t>
            </a:r>
            <a:endParaRPr lang="en-US" altLang="zh-CN" dirty="0" smtClean="0"/>
          </a:p>
          <a:p>
            <a:pPr marL="342900" indent="-342900">
              <a:buFont typeface="+mj-ea"/>
              <a:buAutoNum type="circleNumDbPlain" startAt="2"/>
            </a:pPr>
            <a:endParaRPr lang="en-US" altLang="zh-CN" dirty="0" smtClean="0"/>
          </a:p>
          <a:p>
            <a:pPr marL="342900" indent="-342900">
              <a:buFont typeface="+mj-ea"/>
              <a:buAutoNum type="circleNumDbPlain" startAt="2"/>
            </a:pPr>
            <a:endParaRPr lang="en-US" altLang="zh-CN" dirty="0" smtClean="0"/>
          </a:p>
          <a:p>
            <a:pPr marL="342900" indent="-342900">
              <a:buFont typeface="+mj-ea"/>
              <a:buAutoNum type="circleNumDbPlain" startAt="5"/>
            </a:pPr>
            <a:r>
              <a:rPr lang="zh-CN" altLang="en-US" dirty="0" smtClean="0"/>
              <a:t>我</a:t>
            </a:r>
            <a:r>
              <a:rPr lang="zh-CN" altLang="en-US" dirty="0"/>
              <a:t>搔着头</a:t>
            </a:r>
            <a:r>
              <a:rPr lang="zh-CN" altLang="en-US" dirty="0" smtClean="0"/>
              <a:t>，歉意地喃喃自语。</a:t>
            </a:r>
            <a:endParaRPr lang="en-US" altLang="zh-CN" dirty="0" smtClean="0"/>
          </a:p>
          <a:p>
            <a:pPr marL="342900" indent="-342900">
              <a:buFont typeface="+mj-ea"/>
              <a:buAutoNum type="circleNumDbPlain" startAt="2"/>
            </a:pPr>
            <a:endParaRPr lang="zh-CN" altLang="en-US" dirty="0"/>
          </a:p>
          <a:p>
            <a:pPr marL="342900" indent="-342900">
              <a:buFont typeface="+mj-ea"/>
              <a:buAutoNum type="circleNumDbPlain" startAt="6"/>
            </a:pPr>
            <a:r>
              <a:rPr lang="zh-CN" altLang="en-US" dirty="0" smtClean="0"/>
              <a:t>我</a:t>
            </a:r>
            <a:r>
              <a:rPr lang="zh-CN" altLang="en-US" dirty="0"/>
              <a:t>羞得满脸通红，想偷偷溜出去而不被人发现。</a:t>
            </a:r>
            <a:endParaRPr lang="zh-CN" altLang="en-US" dirty="0"/>
          </a:p>
          <a:p>
            <a:pPr marL="342900" indent="-342900">
              <a:buFont typeface="+mj-ea"/>
              <a:buAutoNum type="circleNumDbPlain" startAt="2"/>
            </a:pPr>
            <a:endParaRPr lang="en-US" altLang="zh-CN" dirty="0" smtClean="0"/>
          </a:p>
          <a:p>
            <a:pPr marL="342900" indent="-342900">
              <a:buFont typeface="+mj-ea"/>
              <a:buAutoNum type="circleNumDbPlain" startAt="2"/>
            </a:pPr>
            <a:endParaRPr lang="en-US" altLang="zh-CN" dirty="0">
              <a:solidFill>
                <a:srgbClr val="2E3033"/>
              </a:solidFill>
            </a:endParaRPr>
          </a:p>
        </p:txBody>
      </p:sp>
      <p:sp>
        <p:nvSpPr>
          <p:cNvPr id="9" name="矩形 8"/>
          <p:cNvSpPr/>
          <p:nvPr/>
        </p:nvSpPr>
        <p:spPr>
          <a:xfrm>
            <a:off x="1775768" y="869825"/>
            <a:ext cx="6984776" cy="706755"/>
          </a:xfrm>
          <a:prstGeom prst="rect">
            <a:avLst/>
          </a:prstGeom>
        </p:spPr>
        <p:txBody>
          <a:bodyPr wrap="square">
            <a:spAutoFit/>
          </a:bodyPr>
          <a:lstStyle/>
          <a:p>
            <a:r>
              <a:rPr lang="en-US" altLang="zh-CN" sz="2000" dirty="0">
                <a:solidFill>
                  <a:srgbClr val="FF0000"/>
                </a:solidFill>
              </a:rPr>
              <a:t>Hearing his sincere explanation I smiled in an awkward, almost apologetic, way.</a:t>
            </a:r>
            <a:endParaRPr lang="en-US" altLang="zh-CN" sz="2000" dirty="0">
              <a:solidFill>
                <a:srgbClr val="FF0000"/>
              </a:solidFill>
            </a:endParaRPr>
          </a:p>
        </p:txBody>
      </p:sp>
      <p:sp>
        <p:nvSpPr>
          <p:cNvPr id="10" name="矩形 9"/>
          <p:cNvSpPr/>
          <p:nvPr/>
        </p:nvSpPr>
        <p:spPr>
          <a:xfrm>
            <a:off x="2088951" y="1835337"/>
            <a:ext cx="6227465" cy="400110"/>
          </a:xfrm>
          <a:prstGeom prst="rect">
            <a:avLst/>
          </a:prstGeom>
        </p:spPr>
        <p:txBody>
          <a:bodyPr wrap="square">
            <a:spAutoFit/>
          </a:bodyPr>
          <a:lstStyle/>
          <a:p>
            <a:pPr lvl="0"/>
            <a:r>
              <a:rPr lang="en-US" altLang="zh-CN" sz="2000" dirty="0">
                <a:solidFill>
                  <a:srgbClr val="FF0000"/>
                </a:solidFill>
              </a:rPr>
              <a:t>A flush of embarrassment </a:t>
            </a:r>
            <a:r>
              <a:rPr lang="en-US" altLang="zh-CN" sz="2000" dirty="0" smtClean="0">
                <a:solidFill>
                  <a:srgbClr val="FF0000"/>
                </a:solidFill>
              </a:rPr>
              <a:t>swept </a:t>
            </a:r>
            <a:r>
              <a:rPr lang="en-US" altLang="zh-CN" sz="2000" dirty="0">
                <a:solidFill>
                  <a:srgbClr val="FF0000"/>
                </a:solidFill>
              </a:rPr>
              <a:t>across my face.</a:t>
            </a:r>
            <a:endParaRPr lang="en-US" altLang="zh-CN" sz="2000" dirty="0">
              <a:solidFill>
                <a:srgbClr val="FF0000"/>
              </a:solidFill>
            </a:endParaRPr>
          </a:p>
        </p:txBody>
      </p:sp>
      <p:sp>
        <p:nvSpPr>
          <p:cNvPr id="11" name="矩形 10"/>
          <p:cNvSpPr/>
          <p:nvPr/>
        </p:nvSpPr>
        <p:spPr>
          <a:xfrm>
            <a:off x="1691640" y="2427605"/>
            <a:ext cx="7538720" cy="706755"/>
          </a:xfrm>
          <a:prstGeom prst="rect">
            <a:avLst/>
          </a:prstGeom>
        </p:spPr>
        <p:txBody>
          <a:bodyPr wrap="square">
            <a:spAutoFit/>
          </a:bodyPr>
          <a:lstStyle/>
          <a:p>
            <a:r>
              <a:rPr lang="en-US" altLang="zh-CN" sz="2000" dirty="0">
                <a:solidFill>
                  <a:srgbClr val="FF0000"/>
                </a:solidFill>
              </a:rPr>
              <a:t>Embarrassed, I dropped my head.</a:t>
            </a:r>
            <a:r>
              <a:rPr lang="en-US" altLang="zh-CN" sz="2000" dirty="0">
                <a:solidFill>
                  <a:prstClr val="black"/>
                </a:solidFill>
                <a:sym typeface="+mn-ea"/>
              </a:rPr>
              <a:t> </a:t>
            </a:r>
            <a:r>
              <a:rPr lang="en-US" altLang="zh-CN" sz="2000" dirty="0">
                <a:solidFill>
                  <a:srgbClr val="FF0000"/>
                </a:solidFill>
                <a:sym typeface="+mn-ea"/>
              </a:rPr>
              <a:t>Shame suddenly silenced  me</a:t>
            </a:r>
            <a:endParaRPr lang="zh-CN" altLang="en-US" sz="2000" dirty="0">
              <a:solidFill>
                <a:prstClr val="black"/>
              </a:solidFill>
            </a:endParaRPr>
          </a:p>
          <a:p>
            <a:endParaRPr lang="zh-CN" altLang="en-US" sz="2000" dirty="0">
              <a:solidFill>
                <a:srgbClr val="FF0000"/>
              </a:solidFill>
            </a:endParaRPr>
          </a:p>
        </p:txBody>
      </p:sp>
      <p:sp>
        <p:nvSpPr>
          <p:cNvPr id="12" name="矩形 11"/>
          <p:cNvSpPr/>
          <p:nvPr/>
        </p:nvSpPr>
        <p:spPr>
          <a:xfrm>
            <a:off x="1878020" y="3147814"/>
            <a:ext cx="6649326" cy="707886"/>
          </a:xfrm>
          <a:prstGeom prst="rect">
            <a:avLst/>
          </a:prstGeom>
        </p:spPr>
        <p:txBody>
          <a:bodyPr wrap="square">
            <a:spAutoFit/>
          </a:bodyPr>
          <a:lstStyle/>
          <a:p>
            <a:pPr lvl="0" algn="just"/>
            <a:r>
              <a:rPr lang="en-US" altLang="zh-CN" sz="2000" dirty="0">
                <a:solidFill>
                  <a:srgbClr val="FF0000"/>
                </a:solidFill>
              </a:rPr>
              <a:t>I felt a mixture of embarrassment and satisfaction striking into my heart.</a:t>
            </a:r>
            <a:endParaRPr lang="en-US" altLang="zh-CN" sz="2000" dirty="0">
              <a:solidFill>
                <a:srgbClr val="FF0000"/>
              </a:solidFill>
            </a:endParaRPr>
          </a:p>
        </p:txBody>
      </p:sp>
      <p:sp>
        <p:nvSpPr>
          <p:cNvPr id="13" name="矩形 12"/>
          <p:cNvSpPr/>
          <p:nvPr/>
        </p:nvSpPr>
        <p:spPr>
          <a:xfrm>
            <a:off x="1964709" y="4059005"/>
            <a:ext cx="6870766" cy="400110"/>
          </a:xfrm>
          <a:prstGeom prst="rect">
            <a:avLst/>
          </a:prstGeom>
        </p:spPr>
        <p:txBody>
          <a:bodyPr wrap="square">
            <a:spAutoFit/>
          </a:bodyPr>
          <a:lstStyle/>
          <a:p>
            <a:r>
              <a:rPr lang="en-US" altLang="zh-CN" sz="2000" dirty="0">
                <a:solidFill>
                  <a:srgbClr val="FF0000"/>
                </a:solidFill>
              </a:rPr>
              <a:t>I scratched my </a:t>
            </a:r>
            <a:r>
              <a:rPr lang="en-US" altLang="zh-CN" sz="2000" dirty="0" smtClean="0">
                <a:solidFill>
                  <a:srgbClr val="FF0000"/>
                </a:solidFill>
              </a:rPr>
              <a:t>head</a:t>
            </a:r>
            <a:r>
              <a:rPr lang="zh-CN" altLang="en-US" sz="2000" dirty="0" smtClean="0">
                <a:solidFill>
                  <a:srgbClr val="FF0000"/>
                </a:solidFill>
              </a:rPr>
              <a:t>，</a:t>
            </a:r>
            <a:r>
              <a:rPr lang="en-US" altLang="zh-CN" sz="2000" dirty="0" smtClean="0">
                <a:solidFill>
                  <a:srgbClr val="FF0000"/>
                </a:solidFill>
              </a:rPr>
              <a:t>mumbling </a:t>
            </a:r>
            <a:r>
              <a:rPr lang="en-US" altLang="zh-CN" sz="2000" dirty="0">
                <a:solidFill>
                  <a:srgbClr val="FF0000"/>
                </a:solidFill>
              </a:rPr>
              <a:t>apologetically.</a:t>
            </a:r>
            <a:endParaRPr lang="zh-CN" altLang="en-US" sz="2000" dirty="0">
              <a:solidFill>
                <a:srgbClr val="FF0000"/>
              </a:solidFill>
            </a:endParaRPr>
          </a:p>
        </p:txBody>
      </p:sp>
      <p:sp>
        <p:nvSpPr>
          <p:cNvPr id="14" name="矩形 13"/>
          <p:cNvSpPr/>
          <p:nvPr/>
        </p:nvSpPr>
        <p:spPr>
          <a:xfrm>
            <a:off x="1305948" y="4659982"/>
            <a:ext cx="7924416" cy="400110"/>
          </a:xfrm>
          <a:prstGeom prst="rect">
            <a:avLst/>
          </a:prstGeom>
        </p:spPr>
        <p:txBody>
          <a:bodyPr wrap="square">
            <a:spAutoFit/>
          </a:bodyPr>
          <a:lstStyle/>
          <a:p>
            <a:r>
              <a:rPr lang="en-US" altLang="zh-CN" sz="2000" dirty="0">
                <a:solidFill>
                  <a:srgbClr val="FF0000"/>
                </a:solidFill>
              </a:rPr>
              <a:t>I flushed with shame and tried to sneak out without being seen.</a:t>
            </a:r>
            <a:endParaRPr lang="zh-CN" altLang="en-US"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P spid="10" grpId="0"/>
      <p:bldP spid="11" grpId="0"/>
      <p:bldP spid="12" grpId="0"/>
      <p:bldP spid="13" grpId="0"/>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635" y="51435"/>
            <a:ext cx="9180195" cy="4892675"/>
          </a:xfrm>
          <a:prstGeom prst="rect">
            <a:avLst/>
          </a:prstGeom>
          <a:noFill/>
          <a:ln w="9525">
            <a:noFill/>
          </a:ln>
        </p:spPr>
        <p:txBody>
          <a:bodyPr wrap="square">
            <a:spAutoFit/>
          </a:bodyPr>
          <a:p>
            <a:pPr marL="342900" indent="-342900">
              <a:buFont typeface="Arial" panose="020B0604020202020204" pitchFamily="34" charset="0"/>
              <a:buChar char="•"/>
            </a:pPr>
            <a:r>
              <a:rPr lang="en-US" sz="2400" b="0">
                <a:latin typeface="Times New Roman" panose="02020603050405020304" pitchFamily="18" charset="0"/>
                <a:ea typeface="宋体" panose="02010600030101010101" pitchFamily="2" charset="-122"/>
                <a:cs typeface="Times New Roman" panose="02020603050405020304" pitchFamily="18" charset="0"/>
              </a:rPr>
              <a:t>Embarrassment </a:t>
            </a:r>
            <a:r>
              <a:rPr lang="en-US" sz="2400" b="0">
                <a:solidFill>
                  <a:srgbClr val="FF0000"/>
                </a:solidFill>
                <a:latin typeface="Times New Roman" panose="02020603050405020304" pitchFamily="18" charset="0"/>
                <a:ea typeface="宋体" panose="02010600030101010101" pitchFamily="2" charset="-122"/>
                <a:cs typeface="Times New Roman" panose="02020603050405020304" pitchFamily="18" charset="0"/>
              </a:rPr>
              <a:t>enveloped</a:t>
            </a:r>
            <a:r>
              <a:rPr lang="en-US" sz="2400" b="0">
                <a:latin typeface="Times New Roman" panose="02020603050405020304" pitchFamily="18" charset="0"/>
                <a:ea typeface="宋体" panose="02010600030101010101" pitchFamily="2" charset="-122"/>
                <a:cs typeface="Times New Roman" panose="02020603050405020304" pitchFamily="18" charset="0"/>
              </a:rPr>
              <a:t> me </a:t>
            </a:r>
            <a:r>
              <a:rPr lang="en-US" sz="2400" b="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totally</a:t>
            </a:r>
            <a:r>
              <a:rPr lang="en-US" sz="2400" b="0">
                <a:latin typeface="Times New Roman" panose="02020603050405020304" pitchFamily="18" charset="0"/>
                <a:ea typeface="宋体" panose="02010600030101010101" pitchFamily="2" charset="-122"/>
                <a:cs typeface="Times New Roman" panose="02020603050405020304" pitchFamily="18" charset="0"/>
              </a:rPr>
              <a:t>.</a:t>
            </a:r>
            <a:endParaRPr lang="en-US" sz="2400" b="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r>
              <a:rPr lang="en-US" sz="2400" b="0">
                <a:latin typeface="Times New Roman" panose="02020603050405020304" pitchFamily="18" charset="0"/>
                <a:ea typeface="宋体" panose="02010600030101010101" pitchFamily="2" charset="-122"/>
                <a:cs typeface="Times New Roman" panose="02020603050405020304" pitchFamily="18" charset="0"/>
              </a:rPr>
              <a:t>A flush of relief </a:t>
            </a:r>
            <a:r>
              <a:rPr lang="en-US" sz="2400" b="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swept over</a:t>
            </a:r>
            <a:r>
              <a:rPr lang="en-US" sz="2400" b="0">
                <a:latin typeface="Times New Roman" panose="02020603050405020304" pitchFamily="18" charset="0"/>
                <a:ea typeface="宋体" panose="02010600030101010101" pitchFamily="2" charset="-122"/>
                <a:cs typeface="Times New Roman" panose="02020603050405020304" pitchFamily="18" charset="0"/>
              </a:rPr>
              <a:t> me.</a:t>
            </a:r>
            <a:endParaRPr lang="en-US" sz="2400" b="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r>
              <a:rPr lang="en-US" sz="2400" b="0">
                <a:latin typeface="Times New Roman" panose="02020603050405020304" pitchFamily="18" charset="0"/>
                <a:ea typeface="宋体" panose="02010600030101010101" pitchFamily="2" charset="-122"/>
                <a:cs typeface="Times New Roman" panose="02020603050405020304" pitchFamily="18" charset="0"/>
              </a:rPr>
              <a:t>What I was trying to stop </a:t>
            </a:r>
            <a:r>
              <a:rPr lang="en-US" sz="2400" b="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turned out to</a:t>
            </a:r>
            <a:r>
              <a:rPr lang="en-US" sz="2400" b="0">
                <a:latin typeface="Times New Roman" panose="02020603050405020304" pitchFamily="18" charset="0"/>
                <a:ea typeface="宋体" panose="02010600030101010101" pitchFamily="2" charset="-122"/>
                <a:cs typeface="Times New Roman" panose="02020603050405020304" pitchFamily="18" charset="0"/>
              </a:rPr>
              <a:t> be an act of kindness.</a:t>
            </a:r>
            <a:endParaRPr lang="en-US" sz="2400" b="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r>
              <a:rPr lang="en-US" sz="2400" b="0">
                <a:latin typeface="Times New Roman" panose="02020603050405020304" pitchFamily="18" charset="0"/>
                <a:ea typeface="宋体" panose="02010600030101010101" pitchFamily="2" charset="-122"/>
                <a:cs typeface="Times New Roman" panose="02020603050405020304" pitchFamily="18" charset="0"/>
              </a:rPr>
              <a:t>It was Michael Peterson who remembered to </a:t>
            </a:r>
            <a:r>
              <a:rPr lang="en-US" sz="2400" b="0">
                <a:solidFill>
                  <a:srgbClr val="FF0000"/>
                </a:solidFill>
                <a:latin typeface="Times New Roman" panose="02020603050405020304" pitchFamily="18" charset="0"/>
                <a:ea typeface="宋体" panose="02010600030101010101" pitchFamily="2" charset="-122"/>
                <a:cs typeface="Times New Roman" panose="02020603050405020304" pitchFamily="18" charset="0"/>
              </a:rPr>
              <a:t>bring happiness to</a:t>
            </a:r>
            <a:r>
              <a:rPr lang="en-US" sz="2400" b="0">
                <a:latin typeface="Times New Roman" panose="02020603050405020304" pitchFamily="18" charset="0"/>
                <a:ea typeface="宋体" panose="02010600030101010101" pitchFamily="2" charset="-122"/>
                <a:cs typeface="Times New Roman" panose="02020603050405020304" pitchFamily="18" charset="0"/>
              </a:rPr>
              <a:t> Michael Rogers, a new comer who had been ignored on this special day. </a:t>
            </a:r>
            <a:endParaRPr lang="en-US" sz="2400" b="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After making a </a:t>
            </a:r>
            <a:r>
              <a:rPr lang="en-US" altLang="zh-CN" sz="2400">
                <a:solidFill>
                  <a:srgbClr val="FF0000"/>
                </a:solidFill>
                <a:latin typeface="Times New Roman" panose="02020603050405020304" pitchFamily="18" charset="0"/>
                <a:cs typeface="Times New Roman" panose="02020603050405020304" pitchFamily="18" charset="0"/>
              </a:rPr>
              <a:t>sincere</a:t>
            </a:r>
            <a:r>
              <a:rPr lang="en-US" altLang="zh-CN" sz="2400">
                <a:latin typeface="Times New Roman" panose="02020603050405020304" pitchFamily="18" charset="0"/>
                <a:cs typeface="Times New Roman" panose="02020603050405020304" pitchFamily="18" charset="0"/>
              </a:rPr>
              <a:t> apology to him, I </a:t>
            </a:r>
            <a:r>
              <a:rPr lang="en-US" altLang="zh-CN" sz="2400">
                <a:solidFill>
                  <a:srgbClr val="FF0000"/>
                </a:solidFill>
                <a:latin typeface="Times New Roman" panose="02020603050405020304" pitchFamily="18" charset="0"/>
                <a:cs typeface="Times New Roman" panose="02020603050405020304" pitchFamily="18" charset="0"/>
              </a:rPr>
              <a:t>helped him carry out</a:t>
            </a:r>
            <a:r>
              <a:rPr lang="en-US" altLang="zh-CN" sz="2400">
                <a:latin typeface="Times New Roman" panose="02020603050405020304" pitchFamily="18" charset="0"/>
                <a:cs typeface="Times New Roman" panose="02020603050405020304" pitchFamily="18" charset="0"/>
              </a:rPr>
              <a:t> the great task.</a:t>
            </a:r>
            <a:endParaRPr lang="en-US" altLang="zh-CN"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I </a:t>
            </a:r>
            <a:r>
              <a:rPr lang="en-US" altLang="zh-CN" sz="2400">
                <a:solidFill>
                  <a:srgbClr val="FF0000"/>
                </a:solidFill>
                <a:latin typeface="Times New Roman" panose="02020603050405020304" pitchFamily="18" charset="0"/>
                <a:cs typeface="Times New Roman" panose="02020603050405020304" pitchFamily="18" charset="0"/>
              </a:rPr>
              <a:t>was moved by</a:t>
            </a:r>
            <a:r>
              <a:rPr lang="en-US" altLang="zh-CN" sz="2400">
                <a:latin typeface="Times New Roman" panose="02020603050405020304" pitchFamily="18" charset="0"/>
                <a:cs typeface="Times New Roman" panose="02020603050405020304" pitchFamily="18" charset="0"/>
              </a:rPr>
              <a:t> Peterson's hidden kindness.</a:t>
            </a:r>
            <a:endParaRPr lang="en-US" altLang="zh-CN"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I could imagine that no sooner had Rogers opened his box than a </a:t>
            </a:r>
            <a:r>
              <a:rPr lang="en-US" altLang="zh-CN" sz="2400">
                <a:solidFill>
                  <a:srgbClr val="FF0000"/>
                </a:solidFill>
                <a:latin typeface="Times New Roman" panose="02020603050405020304" pitchFamily="18" charset="0"/>
                <a:cs typeface="Times New Roman" panose="02020603050405020304" pitchFamily="18" charset="0"/>
              </a:rPr>
              <a:t>brilliant</a:t>
            </a:r>
            <a:r>
              <a:rPr lang="en-US" altLang="zh-CN" sz="2400">
                <a:latin typeface="Times New Roman" panose="02020603050405020304" pitchFamily="18" charset="0"/>
                <a:cs typeface="Times New Roman" panose="02020603050405020304" pitchFamily="18" charset="0"/>
              </a:rPr>
              <a:t> smile spread across his face.</a:t>
            </a:r>
            <a:endParaRPr lang="en-US" altLang="zh-CN"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Surely, he would </a:t>
            </a:r>
            <a:r>
              <a:rPr lang="en-US" altLang="zh-CN" sz="2400">
                <a:solidFill>
                  <a:srgbClr val="FF0000"/>
                </a:solidFill>
                <a:latin typeface="Times New Roman" panose="02020603050405020304" pitchFamily="18" charset="0"/>
                <a:cs typeface="Times New Roman" panose="02020603050405020304" pitchFamily="18" charset="0"/>
              </a:rPr>
              <a:t>fit into</a:t>
            </a:r>
            <a:r>
              <a:rPr lang="en-US" altLang="zh-CN" sz="2400">
                <a:latin typeface="Times New Roman" panose="02020603050405020304" pitchFamily="18" charset="0"/>
                <a:cs typeface="Times New Roman" panose="02020603050405020304" pitchFamily="18" charset="0"/>
              </a:rPr>
              <a:t> the lovely class smoothly.</a:t>
            </a:r>
            <a:endParaRPr lang="en-US" altLang="zh-CN"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That was the most meaningful Vatlentine's Day I had ever experienced.</a:t>
            </a:r>
            <a:endParaRPr lang="en-US" altLang="zh-CN" sz="2400">
              <a:latin typeface="Times New Roman" panose="02020603050405020304" pitchFamily="18" charset="0"/>
              <a:cs typeface="Times New Roman" panose="02020603050405020304" pitchFamily="18" charset="0"/>
            </a:endParaRP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2700" y="699770"/>
            <a:ext cx="9144000" cy="3230245"/>
          </a:xfrm>
          <a:prstGeom prst="rect">
            <a:avLst/>
          </a:prstGeom>
          <a:noFill/>
          <a:ln w="9525">
            <a:noFill/>
          </a:ln>
        </p:spPr>
        <p:txBody>
          <a:bodyPr wrap="square">
            <a:spAutoFit/>
          </a:bodyPr>
          <a:p>
            <a:pPr marL="342900" indent="-342900">
              <a:buFont typeface="Arial" panose="020B0604020202020204" pitchFamily="34" charset="0"/>
              <a:buChar char="•"/>
            </a:pP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I helped Michael to </a:t>
            </a:r>
            <a:r>
              <a:rPr lang="en-US" altLang="zh-CN" sz="28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shake out</a:t>
            </a: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 his cards through the slot(</a:t>
            </a:r>
            <a:r>
              <a:rPr lang="zh-CN" altLang="en-US" sz="2800">
                <a:latin typeface="Times New Roman" panose="02020603050405020304" pitchFamily="18" charset="0"/>
                <a:ea typeface="宋体" panose="02010600030101010101" pitchFamily="2" charset="-122"/>
                <a:cs typeface="Times New Roman" panose="02020603050405020304" pitchFamily="18" charset="0"/>
                <a:sym typeface="+mn-ea"/>
              </a:rPr>
              <a:t>狭槽）</a:t>
            </a: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 in his valentine box</a:t>
            </a: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a:t>
            </a:r>
            <a:endParaRPr lang="en-US" altLang="zh-CN" sz="2800" b="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Then we </a:t>
            </a:r>
            <a:r>
              <a:rPr lang="en-US" altLang="zh-CN" sz="28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stuffed</a:t>
            </a: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 the cards into Michael Rogers’ box.</a:t>
            </a:r>
            <a:endParaRPr lang="en-US" altLang="zh-CN" sz="2800" b="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Confusion had </a:t>
            </a:r>
            <a:r>
              <a:rPr lang="en-US" altLang="zh-CN" sz="28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faded away</a:t>
            </a: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 Instead happiness </a:t>
            </a:r>
            <a:r>
              <a:rPr lang="en-US" altLang="zh-CN" sz="28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occupied</a:t>
            </a: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 the corner of the classroom.</a:t>
            </a:r>
            <a:endParaRPr lang="en-US" altLang="zh-CN" sz="2800" b="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endParaRPr lang="en-US" sz="3200" b="0">
              <a:solidFill>
                <a:schemeClr val="tx1"/>
              </a:solidFill>
              <a:latin typeface="Calibri" panose="020F0502020204030204" pitchFamily="34" charset="0"/>
              <a:ea typeface="宋体" panose="02010600030101010101" pitchFamily="2" charset="-122"/>
            </a:endParaRPr>
          </a:p>
          <a:p>
            <a:pPr marL="342900" indent="-342900"/>
            <a:endParaRPr lang="en-US" altLang="en-US" sz="3200" b="0">
              <a:solidFill>
                <a:schemeClr val="tx1"/>
              </a:solidFill>
              <a:latin typeface="Calibri" panose="020F0502020204030204" pitchFamily="34" charset="0"/>
              <a:ea typeface="宋体" panose="02010600030101010101" pitchFamily="2" charset="-122"/>
            </a:endParaRP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31138" y="229350"/>
            <a:ext cx="8231782" cy="3139321"/>
          </a:xfrm>
          <a:prstGeom prst="rect">
            <a:avLst/>
          </a:prstGeom>
          <a:solidFill>
            <a:schemeClr val="bg1"/>
          </a:solidFill>
        </p:spPr>
        <p:txBody>
          <a:bodyPr wrap="square" rtlCol="0">
            <a:spAutoFit/>
          </a:bodyPr>
          <a:lstStyle/>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p:txBody>
      </p:sp>
      <p:sp>
        <p:nvSpPr>
          <p:cNvPr id="6" name="矩形: 圆角 1"/>
          <p:cNvSpPr/>
          <p:nvPr/>
        </p:nvSpPr>
        <p:spPr>
          <a:xfrm>
            <a:off x="-36830" y="113665"/>
            <a:ext cx="8667750" cy="1066800"/>
          </a:xfrm>
          <a:prstGeom prst="roundRect">
            <a:avLst/>
          </a:prstGeom>
          <a:blipFill dpi="0" rotWithShape="1">
            <a:blip r:embed="rId1" cstate="email">
              <a:alphaModFix amt="30000"/>
              <a:extLst>
                <a:ext uri="{BEBA8EAE-BF5A-486C-A8C5-ECC9F3942E4B}">
                  <a14:imgProps xmlns:a14="http://schemas.microsoft.com/office/drawing/2010/main">
                    <a14:imgLayer r:embed="rId2">
                      <a14:imgEffect>
                        <a14:artisticLightScreen trans="100000"/>
                      </a14:imgEffect>
                    </a14:imgLayer>
                  </a14:imgProps>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400">
              <a:solidFill>
                <a:prstClr val="white"/>
              </a:solidFill>
            </a:endParaRPr>
          </a:p>
        </p:txBody>
      </p:sp>
      <p:sp>
        <p:nvSpPr>
          <p:cNvPr id="9" name="TextBox 8"/>
          <p:cNvSpPr txBox="1"/>
          <p:nvPr/>
        </p:nvSpPr>
        <p:spPr>
          <a:xfrm>
            <a:off x="179070" y="411480"/>
            <a:ext cx="6993255" cy="4154170"/>
          </a:xfrm>
          <a:prstGeom prst="rect">
            <a:avLst/>
          </a:prstGeom>
          <a:noFill/>
        </p:spPr>
        <p:txBody>
          <a:bodyPr wrap="square" rtlCol="0">
            <a:spAutoFit/>
          </a:bodyPr>
          <a:lstStyle/>
          <a:p>
            <a:pPr indent="0">
              <a:buFont typeface="+mj-ea"/>
              <a:buNone/>
            </a:pPr>
            <a:r>
              <a:rPr lang="zh-CN" altLang="en-US" sz="2400" dirty="0">
                <a:solidFill>
                  <a:srgbClr val="2E3033"/>
                </a:solidFill>
              </a:rPr>
              <a:t>手里拿</a:t>
            </a:r>
            <a:r>
              <a:rPr lang="zh-CN" altLang="en-US" sz="2400" dirty="0" smtClean="0">
                <a:solidFill>
                  <a:srgbClr val="2E3033"/>
                </a:solidFill>
              </a:rPr>
              <a:t>着制作精美的卡片，</a:t>
            </a:r>
            <a:r>
              <a:rPr lang="zh-CN" altLang="en-US" sz="2400" dirty="0">
                <a:solidFill>
                  <a:srgbClr val="2E3033"/>
                </a:solidFill>
              </a:rPr>
              <a:t>他兴奋地尖叫起来</a:t>
            </a:r>
            <a:r>
              <a:rPr lang="zh-CN" altLang="en-US" sz="2400" dirty="0" smtClean="0">
                <a:solidFill>
                  <a:srgbClr val="2E3033"/>
                </a:solidFill>
              </a:rPr>
              <a:t>。</a:t>
            </a:r>
            <a:endParaRPr lang="en-US" altLang="zh-CN" sz="2400" dirty="0" smtClean="0">
              <a:solidFill>
                <a:srgbClr val="2E3033"/>
              </a:solidFill>
            </a:endParaRPr>
          </a:p>
          <a:p>
            <a:endParaRPr lang="en-US" altLang="zh-CN" sz="2400" dirty="0" smtClean="0">
              <a:solidFill>
                <a:srgbClr val="2E3033"/>
              </a:solidFill>
            </a:endParaRPr>
          </a:p>
          <a:p>
            <a:pPr marL="342900" indent="-342900">
              <a:buFont typeface="+mj-ea"/>
              <a:buAutoNum type="circleNumDbPlain" startAt="7"/>
            </a:pPr>
            <a:endParaRPr lang="en-US" altLang="zh-CN" sz="2400" dirty="0" smtClean="0"/>
          </a:p>
          <a:p>
            <a:pPr indent="0">
              <a:buFont typeface="+mj-ea"/>
              <a:buNone/>
            </a:pPr>
            <a:r>
              <a:rPr lang="zh-CN" altLang="en-US" sz="2400" dirty="0">
                <a:solidFill>
                  <a:srgbClr val="2E3033"/>
                </a:solidFill>
              </a:rPr>
              <a:t>读着卡片上的字，他笑了</a:t>
            </a:r>
            <a:r>
              <a:rPr lang="zh-CN" altLang="en-US" sz="2400" dirty="0" smtClean="0">
                <a:solidFill>
                  <a:srgbClr val="2E3033"/>
                </a:solidFill>
              </a:rPr>
              <a:t>。</a:t>
            </a:r>
            <a:endParaRPr lang="en-US" altLang="zh-CN" sz="2400" dirty="0" smtClean="0">
              <a:solidFill>
                <a:srgbClr val="2E3033"/>
              </a:solidFill>
            </a:endParaRPr>
          </a:p>
          <a:p>
            <a:r>
              <a:rPr lang="en-US" altLang="zh-CN" sz="2400" dirty="0" smtClean="0"/>
              <a:t> </a:t>
            </a:r>
            <a:endParaRPr lang="en-US" altLang="zh-CN" sz="2400" dirty="0" smtClean="0"/>
          </a:p>
          <a:p>
            <a:pPr marL="457200" indent="-457200">
              <a:buFont typeface="+mj-ea"/>
              <a:buAutoNum type="circleNumDbPlain" startAt="9"/>
            </a:pPr>
            <a:endParaRPr lang="zh-CN" altLang="en-US" sz="2400" dirty="0">
              <a:solidFill>
                <a:srgbClr val="2E3033"/>
              </a:solidFill>
            </a:endParaRPr>
          </a:p>
          <a:p>
            <a:pPr marL="457200" indent="-457200">
              <a:buFont typeface="+mj-ea"/>
              <a:buAutoNum type="circleNumDbPlain" startAt="9"/>
            </a:pPr>
            <a:endParaRPr lang="zh-CN" altLang="en-US" sz="2400" dirty="0">
              <a:solidFill>
                <a:srgbClr val="2E3033"/>
              </a:solidFill>
            </a:endParaRPr>
          </a:p>
          <a:p>
            <a:pPr indent="0">
              <a:buFont typeface="+mj-ea"/>
              <a:buNone/>
            </a:pPr>
            <a:r>
              <a:rPr lang="zh-CN" altLang="en-US" sz="2400" dirty="0">
                <a:solidFill>
                  <a:srgbClr val="2E3033"/>
                </a:solidFill>
              </a:rPr>
              <a:t>我们交换了满意的眼神，沉浸在幸福之中</a:t>
            </a:r>
            <a:r>
              <a:rPr lang="zh-CN" altLang="en-US" sz="2400" dirty="0" smtClean="0">
                <a:solidFill>
                  <a:srgbClr val="2E3033"/>
                </a:solidFill>
              </a:rPr>
              <a:t>。</a:t>
            </a:r>
            <a:endParaRPr lang="en-US" altLang="zh-CN" sz="2400" dirty="0" smtClean="0">
              <a:solidFill>
                <a:srgbClr val="2E3033"/>
              </a:solidFill>
            </a:endParaRPr>
          </a:p>
          <a:p>
            <a:pPr indent="0">
              <a:buFont typeface="+mj-ea"/>
              <a:buNone/>
            </a:pPr>
            <a:endParaRPr lang="en-US" altLang="zh-CN" sz="2400" dirty="0" smtClean="0">
              <a:solidFill>
                <a:srgbClr val="2E3033"/>
              </a:solidFill>
            </a:endParaRPr>
          </a:p>
          <a:p>
            <a:r>
              <a:rPr lang="en-US" altLang="zh-CN" sz="2400" dirty="0" smtClean="0"/>
              <a:t> </a:t>
            </a:r>
            <a:endParaRPr lang="en-US" altLang="zh-CN" sz="2400" dirty="0" smtClean="0"/>
          </a:p>
          <a:p>
            <a:pPr indent="0">
              <a:buFont typeface="+mj-ea"/>
              <a:buNone/>
            </a:pPr>
            <a:r>
              <a:rPr lang="zh-CN" altLang="en-US" sz="2400" dirty="0">
                <a:solidFill>
                  <a:srgbClr val="2E3033"/>
                </a:solidFill>
              </a:rPr>
              <a:t>我们躲在门后，激动得浑身发抖</a:t>
            </a:r>
            <a:r>
              <a:rPr lang="zh-CN" altLang="en-US" sz="2400" dirty="0" smtClean="0">
                <a:solidFill>
                  <a:srgbClr val="2E3033"/>
                </a:solidFill>
              </a:rPr>
              <a:t>。</a:t>
            </a:r>
            <a:endParaRPr lang="zh-CN" altLang="en-US" sz="2400" dirty="0"/>
          </a:p>
        </p:txBody>
      </p:sp>
      <p:sp>
        <p:nvSpPr>
          <p:cNvPr id="10" name="矩形 9"/>
          <p:cNvSpPr/>
          <p:nvPr/>
        </p:nvSpPr>
        <p:spPr>
          <a:xfrm>
            <a:off x="10160" y="843915"/>
            <a:ext cx="8993505" cy="460375"/>
          </a:xfrm>
          <a:prstGeom prst="rect">
            <a:avLst/>
          </a:prstGeom>
        </p:spPr>
        <p:txBody>
          <a:bodyPr wrap="square">
            <a:spAutoFit/>
          </a:bodyPr>
          <a:lstStyle/>
          <a:p>
            <a:pPr lvl="0" defTabSz="913765"/>
            <a:r>
              <a:rPr lang="en-US" altLang="zh-CN" sz="2400" dirty="0">
                <a:solidFill>
                  <a:srgbClr val="FF0000"/>
                </a:solidFill>
              </a:rPr>
              <a:t>With the well-drawn cards in hand, he screamed with excitement.</a:t>
            </a:r>
            <a:endParaRPr lang="en-US" altLang="zh-CN" sz="2400" dirty="0">
              <a:solidFill>
                <a:srgbClr val="FF0000"/>
              </a:solidFill>
            </a:endParaRPr>
          </a:p>
        </p:txBody>
      </p:sp>
      <p:sp>
        <p:nvSpPr>
          <p:cNvPr id="13" name="矩形 12"/>
          <p:cNvSpPr/>
          <p:nvPr/>
        </p:nvSpPr>
        <p:spPr>
          <a:xfrm>
            <a:off x="178815" y="4515993"/>
            <a:ext cx="7526380" cy="461665"/>
          </a:xfrm>
          <a:prstGeom prst="rect">
            <a:avLst/>
          </a:prstGeom>
        </p:spPr>
        <p:txBody>
          <a:bodyPr wrap="square">
            <a:spAutoFit/>
          </a:bodyPr>
          <a:lstStyle/>
          <a:p>
            <a:pPr lvl="0" defTabSz="913765"/>
            <a:r>
              <a:rPr lang="en-US" altLang="zh-CN" sz="2400" dirty="0" smtClean="0">
                <a:solidFill>
                  <a:srgbClr val="FF0000"/>
                </a:solidFill>
              </a:rPr>
              <a:t>We </a:t>
            </a:r>
            <a:r>
              <a:rPr lang="en-US" altLang="zh-CN" sz="2400" dirty="0">
                <a:solidFill>
                  <a:srgbClr val="FF0000"/>
                </a:solidFill>
              </a:rPr>
              <a:t>hid behind the door, trembling with excitement. </a:t>
            </a:r>
            <a:endParaRPr lang="zh-CN" altLang="en-US" sz="2400" dirty="0">
              <a:solidFill>
                <a:srgbClr val="FF0000"/>
              </a:solidFill>
            </a:endParaRPr>
          </a:p>
        </p:txBody>
      </p:sp>
      <p:sp>
        <p:nvSpPr>
          <p:cNvPr id="14" name="矩形 13"/>
          <p:cNvSpPr/>
          <p:nvPr/>
        </p:nvSpPr>
        <p:spPr>
          <a:xfrm>
            <a:off x="125095" y="1924050"/>
            <a:ext cx="9018905" cy="3415030"/>
          </a:xfrm>
          <a:prstGeom prst="rect">
            <a:avLst/>
          </a:prstGeom>
        </p:spPr>
        <p:txBody>
          <a:bodyPr wrap="square">
            <a:spAutoFit/>
          </a:bodyPr>
          <a:lstStyle/>
          <a:p>
            <a:pPr lvl="0" defTabSz="913765"/>
            <a:r>
              <a:rPr lang="en-US" altLang="zh-CN" sz="2400" dirty="0">
                <a:solidFill>
                  <a:srgbClr val="FF0000"/>
                </a:solidFill>
              </a:rPr>
              <a:t>Reading the words on the cards, </a:t>
            </a:r>
            <a:r>
              <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he grinned.</a:t>
            </a:r>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r>
              <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When he read the best wishes on the cards, excitememnt</a:t>
            </a:r>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r>
              <a:rPr lang="en-US" altLang="zh-CN" sz="2400" dirty="0">
                <a:solidFill>
                  <a:srgbClr val="FF0000"/>
                </a:solidFill>
                <a:sym typeface="+mn-ea"/>
              </a:rPr>
              <a:t>was dancing in his eyes.</a:t>
            </a:r>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r>
              <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5" name="矩形 14"/>
          <p:cNvSpPr/>
          <p:nvPr/>
        </p:nvSpPr>
        <p:spPr>
          <a:xfrm>
            <a:off x="251274" y="3435676"/>
            <a:ext cx="8434319" cy="461665"/>
          </a:xfrm>
          <a:prstGeom prst="rect">
            <a:avLst/>
          </a:prstGeom>
        </p:spPr>
        <p:txBody>
          <a:bodyPr wrap="square">
            <a:spAutoFit/>
          </a:bodyPr>
          <a:lstStyle/>
          <a:p>
            <a:r>
              <a:rPr lang="en-US" altLang="zh-CN" sz="2400" dirty="0">
                <a:solidFill>
                  <a:srgbClr val="FF0000"/>
                </a:solidFill>
              </a:rPr>
              <a:t>We exchanged satisfied eyes, immersed in </a:t>
            </a:r>
            <a:r>
              <a:rPr lang="en-US" altLang="zh-CN" sz="2400" dirty="0" smtClean="0">
                <a:solidFill>
                  <a:srgbClr val="FF0000"/>
                </a:solidFill>
              </a:rPr>
              <a:t>happiness</a:t>
            </a:r>
            <a:r>
              <a:rPr lang="en-US" altLang="zh-CN" sz="2400" dirty="0">
                <a:solidFill>
                  <a:srgbClr val="FF0000"/>
                </a:solidFill>
              </a:rPr>
              <a:t>.</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 calcmode="lin" valueType="num">
                                      <p:cBhvr additive="base">
                                        <p:cTn id="14"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14">
                                            <p:txEl>
                                              <p:pRg st="2" end="2"/>
                                            </p:txEl>
                                          </p:spTgt>
                                        </p:tgtEl>
                                        <p:attrNameLst>
                                          <p:attrName>style.visibility</p:attrName>
                                        </p:attrNameLst>
                                      </p:cBhvr>
                                      <p:to>
                                        <p:strVal val="visible"/>
                                      </p:to>
                                    </p:set>
                                    <p:animEffect transition="in" filter="box(in)">
                                      <p:cBhvr>
                                        <p:cTn id="24" dur="2000"/>
                                        <p:tgtEl>
                                          <p:spTgt spid="14">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9"/>
            <a:ext cx="9144000"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419872" y="762915"/>
            <a:ext cx="4536504" cy="1815882"/>
          </a:xfrm>
          <a:prstGeom prst="rect">
            <a:avLst/>
          </a:prstGeom>
        </p:spPr>
        <p:txBody>
          <a:bodyPr wrap="square" lIns="91434" tIns="45717" rIns="91434" bIns="45717">
            <a:spAutoFit/>
          </a:bodyPr>
          <a:lstStyle/>
          <a:p>
            <a:r>
              <a:rPr lang="zh-CN" altLang="en-US" sz="2800" dirty="0" smtClean="0"/>
              <a:t>尽可能</a:t>
            </a:r>
            <a:r>
              <a:rPr lang="zh-CN" altLang="en-US" sz="2800" dirty="0"/>
              <a:t>用</a:t>
            </a:r>
            <a:r>
              <a:rPr lang="zh-CN" altLang="en-US" sz="2800" dirty="0" smtClean="0"/>
              <a:t>精彩</a:t>
            </a:r>
            <a:r>
              <a:rPr lang="zh-CN" altLang="en-US" sz="2800" dirty="0"/>
              <a:t>的名词、</a:t>
            </a:r>
            <a:endParaRPr lang="en-US" altLang="zh-CN" sz="2800" dirty="0"/>
          </a:p>
          <a:p>
            <a:r>
              <a:rPr lang="zh-CN" altLang="en-US" sz="2800" dirty="0"/>
              <a:t>动词、形容词和副词等实词；</a:t>
            </a:r>
            <a:endParaRPr lang="zh-CN" altLang="en-US" sz="2800" dirty="0"/>
          </a:p>
          <a:p>
            <a:r>
              <a:rPr lang="zh-CN" altLang="en-US" sz="2800" dirty="0"/>
              <a:t>巧用小词，如介词；</a:t>
            </a:r>
            <a:endParaRPr lang="zh-CN" altLang="en-US" sz="2800" dirty="0"/>
          </a:p>
          <a:p>
            <a:r>
              <a:rPr lang="zh-CN" altLang="en-US" sz="2800" dirty="0"/>
              <a:t>虚词越少越好</a:t>
            </a:r>
            <a:endParaRPr lang="zh-CN" altLang="en-US" sz="2800" dirty="0"/>
          </a:p>
        </p:txBody>
      </p:sp>
      <p:sp>
        <p:nvSpPr>
          <p:cNvPr id="5" name="标题 4"/>
          <p:cNvSpPr>
            <a:spLocks noGrp="1"/>
          </p:cNvSpPr>
          <p:nvPr>
            <p:ph type="title"/>
          </p:nvPr>
        </p:nvSpPr>
        <p:spPr>
          <a:xfrm>
            <a:off x="35497" y="1591"/>
            <a:ext cx="8712968" cy="936104"/>
          </a:xfrm>
        </p:spPr>
        <p:txBody>
          <a:bodyPr/>
          <a:lstStyle/>
          <a:p>
            <a:r>
              <a:rPr lang="en-US" altLang="zh-CN" sz="2800" dirty="0">
                <a:solidFill>
                  <a:srgbClr val="FF0000"/>
                </a:solidFill>
                <a:latin typeface="Comic Sans MS" panose="030F0702030302020204" pitchFamily="66" charset="0"/>
              </a:rPr>
              <a:t>About the </a:t>
            </a:r>
            <a:r>
              <a:rPr lang="en-US" altLang="zh-CN" sz="2800" dirty="0">
                <a:solidFill>
                  <a:srgbClr val="FF0000"/>
                </a:solidFill>
                <a:latin typeface="Comic Sans MS" panose="030F0702030302020204" pitchFamily="66" charset="0"/>
                <a:ea typeface="华文行楷" panose="02010800040101010101" pitchFamily="2" charset="-122"/>
              </a:rPr>
              <a:t>language</a:t>
            </a:r>
            <a:r>
              <a:rPr lang="en-US" altLang="zh-CN" sz="2800" dirty="0">
                <a:solidFill>
                  <a:srgbClr val="FF0000"/>
                </a:solidFill>
                <a:latin typeface="Comic Sans MS" panose="030F0702030302020204" pitchFamily="66" charset="0"/>
              </a:rPr>
              <a:t> and writing style</a:t>
            </a:r>
            <a:endParaRPr lang="zh-CN" altLang="en-US" sz="2800" dirty="0">
              <a:solidFill>
                <a:srgbClr val="FF0000"/>
              </a:solidFill>
              <a:latin typeface="Comic Sans MS" panose="030F0702030302020204" pitchFamily="66" charset="0"/>
            </a:endParaRPr>
          </a:p>
        </p:txBody>
      </p:sp>
      <p:sp>
        <p:nvSpPr>
          <p:cNvPr id="7" name="圆角矩形 6"/>
          <p:cNvSpPr/>
          <p:nvPr/>
        </p:nvSpPr>
        <p:spPr>
          <a:xfrm>
            <a:off x="182217" y="1059583"/>
            <a:ext cx="2520280" cy="67943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en-US" altLang="zh-CN" sz="2000" b="1" dirty="0"/>
          </a:p>
          <a:p>
            <a:pPr algn="ctr"/>
            <a:r>
              <a:rPr lang="en-US" altLang="zh-CN" sz="2000" b="1" dirty="0"/>
              <a:t>How to improve your language</a:t>
            </a:r>
            <a:endParaRPr lang="zh-CN" altLang="en-US" sz="2000" b="1" dirty="0"/>
          </a:p>
          <a:p>
            <a:pPr algn="ctr"/>
            <a:endParaRPr lang="zh-CN" altLang="en-US" sz="2000" b="1" dirty="0"/>
          </a:p>
        </p:txBody>
      </p:sp>
      <p:sp>
        <p:nvSpPr>
          <p:cNvPr id="9" name="矩形 8"/>
          <p:cNvSpPr/>
          <p:nvPr/>
        </p:nvSpPr>
        <p:spPr>
          <a:xfrm>
            <a:off x="3563890" y="2700049"/>
            <a:ext cx="4608512" cy="1200329"/>
          </a:xfrm>
          <a:prstGeom prst="rect">
            <a:avLst/>
          </a:prstGeom>
        </p:spPr>
        <p:txBody>
          <a:bodyPr wrap="square" lIns="91434" tIns="45717" rIns="91434" bIns="45717">
            <a:spAutoFit/>
          </a:bodyPr>
          <a:lstStyle/>
          <a:p>
            <a:r>
              <a:rPr lang="zh-CN" altLang="en-US" sz="2400" dirty="0"/>
              <a:t>一是把握理解语言风格</a:t>
            </a:r>
            <a:endParaRPr lang="en-US" altLang="zh-CN" sz="2400" dirty="0"/>
          </a:p>
          <a:p>
            <a:endParaRPr lang="zh-CN" altLang="en-US" sz="2400" dirty="0"/>
          </a:p>
          <a:p>
            <a:r>
              <a:rPr lang="zh-CN" altLang="en-US" sz="2400" dirty="0"/>
              <a:t>在读后续写中传达原文风格</a:t>
            </a:r>
            <a:endParaRPr lang="en-US" altLang="zh-CN" sz="2400" dirty="0"/>
          </a:p>
        </p:txBody>
      </p:sp>
      <p:sp>
        <p:nvSpPr>
          <p:cNvPr id="11" name="圆角矩形 10"/>
          <p:cNvSpPr/>
          <p:nvPr/>
        </p:nvSpPr>
        <p:spPr>
          <a:xfrm>
            <a:off x="100669" y="2705811"/>
            <a:ext cx="3312368" cy="103192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en-US" altLang="zh-CN" sz="2000" b="1" dirty="0"/>
          </a:p>
          <a:p>
            <a:pPr algn="ctr"/>
            <a:r>
              <a:rPr lang="en-US" altLang="zh-CN" sz="2000" b="1" dirty="0"/>
              <a:t>How to make your writing style consistent with the original </a:t>
            </a:r>
            <a:endParaRPr lang="zh-CN" altLang="en-US" sz="2000" b="1" dirty="0"/>
          </a:p>
          <a:p>
            <a:pPr algn="ctr"/>
            <a:endParaRPr lang="zh-CN" altLang="en-US" sz="2000" b="1" dirty="0"/>
          </a:p>
        </p:txBody>
      </p:sp>
      <p:sp>
        <p:nvSpPr>
          <p:cNvPr id="10" name="右箭头 9"/>
          <p:cNvSpPr/>
          <p:nvPr/>
        </p:nvSpPr>
        <p:spPr>
          <a:xfrm>
            <a:off x="395536" y="4155926"/>
            <a:ext cx="648072" cy="432048"/>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zh-CN" altLang="en-US"/>
          </a:p>
        </p:txBody>
      </p:sp>
      <p:sp>
        <p:nvSpPr>
          <p:cNvPr id="13" name="圆角矩形 12"/>
          <p:cNvSpPr/>
          <p:nvPr/>
        </p:nvSpPr>
        <p:spPr>
          <a:xfrm>
            <a:off x="1259634" y="4032238"/>
            <a:ext cx="6624736" cy="4837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r>
              <a:rPr lang="zh-CN" altLang="en-US" sz="2000" b="1" dirty="0"/>
              <a:t>在续写中，关键看语言，语言的准确和得体最重要！</a:t>
            </a:r>
            <a:endParaRPr lang="zh-CN" altLang="en-US" sz="2000" b="1"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09" y="4400513"/>
            <a:ext cx="646577" cy="6465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9" grpId="0"/>
      <p:bldP spid="11" grpId="0" animBg="1"/>
      <p:bldP spid="10" grpId="0" animBg="1"/>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662" y="51470"/>
            <a:ext cx="9144000"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07504" y="555527"/>
            <a:ext cx="9000999" cy="4768215"/>
          </a:xfrm>
          <a:prstGeom prst="rect">
            <a:avLst/>
          </a:prstGeom>
          <a:solidFill>
            <a:schemeClr val="bg1"/>
          </a:solidFill>
        </p:spPr>
        <p:txBody>
          <a:bodyPr wrap="square" lIns="91376" tIns="45688" rIns="91376" bIns="45688">
            <a:spAutoFit/>
          </a:bodyPr>
          <a:lstStyle/>
          <a:p>
            <a:pPr indent="266700" algn="just"/>
            <a:r>
              <a:rPr lang="en-US" altLang="zh-CN" sz="1600" kern="100" dirty="0">
                <a:latin typeface="Times New Roman" panose="02020603050405020304"/>
                <a:ea typeface="宋体" panose="02010600030101010101" pitchFamily="2" charset="-122"/>
                <a:cs typeface="Times New Roman" panose="02020603050405020304"/>
              </a:rPr>
              <a:t>Para.1</a:t>
            </a:r>
            <a:endParaRPr lang="zh-CN" altLang="zh-CN" sz="1600" kern="100" dirty="0">
              <a:latin typeface="Calibri" panose="020F0502020204030204"/>
              <a:ea typeface="宋体" panose="02010600030101010101" pitchFamily="2" charset="-122"/>
              <a:cs typeface="Times New Roman" panose="02020603050405020304"/>
            </a:endParaRPr>
          </a:p>
          <a:p>
            <a:pPr indent="266700" algn="just"/>
            <a:r>
              <a:rPr lang="en-US" altLang="zh-CN" sz="1600" kern="100" dirty="0">
                <a:latin typeface="Times New Roman" panose="02020603050405020304"/>
                <a:ea typeface="宋体" panose="02010600030101010101" pitchFamily="2" charset="-122"/>
                <a:cs typeface="Times New Roman" panose="02020603050405020304"/>
              </a:rPr>
              <a:t>The more I watched my next-door neighbor, the more confused I became. I had no idea about what </a:t>
            </a:r>
            <a:r>
              <a:rPr lang="en-US" altLang="zh-CN" sz="1600" u="sng" kern="100" dirty="0">
                <a:latin typeface="Times New Roman" panose="02020603050405020304"/>
                <a:ea typeface="宋体" panose="02010600030101010101" pitchFamily="2" charset="-122"/>
                <a:cs typeface="Times New Roman" panose="02020603050405020304"/>
              </a:rPr>
              <a:t>Michael Peterson</a:t>
            </a:r>
            <a:r>
              <a:rPr lang="en-US" altLang="zh-CN" sz="1600" kern="100" dirty="0">
                <a:latin typeface="Times New Roman" panose="02020603050405020304"/>
                <a:ea typeface="宋体" panose="02010600030101010101" pitchFamily="2" charset="-122"/>
                <a:cs typeface="Times New Roman" panose="02020603050405020304"/>
              </a:rPr>
              <a:t> was doing but thinking of the </a:t>
            </a:r>
            <a:r>
              <a:rPr lang="en-US" altLang="zh-CN" sz="1600" u="sng" kern="100" dirty="0">
                <a:latin typeface="Times New Roman" panose="02020603050405020304"/>
                <a:ea typeface="宋体" panose="02010600030101010101" pitchFamily="2" charset="-122"/>
                <a:cs typeface="Times New Roman" panose="02020603050405020304"/>
              </a:rPr>
              <a:t>trick</a:t>
            </a:r>
            <a:r>
              <a:rPr lang="en-US" altLang="zh-CN" sz="1600" kern="100" dirty="0">
                <a:latin typeface="Times New Roman" panose="02020603050405020304"/>
                <a:ea typeface="宋体" panose="02010600030101010101" pitchFamily="2" charset="-122"/>
                <a:cs typeface="Times New Roman" panose="02020603050405020304"/>
              </a:rPr>
              <a:t> he once played on me. Suddenly, a wave of anger flooded into my whole body. I felt my blood boiling. I strode towards Michael Roger’s desk, firmly determined to stop his evil behaviors. But what I saw next thoroughly surprised me. He was putting some cards carefully into Roger’s </a:t>
            </a:r>
            <a:r>
              <a:rPr lang="en-US" altLang="zh-CN" sz="1600" u="sng" kern="100" dirty="0">
                <a:latin typeface="Times New Roman" panose="02020603050405020304"/>
                <a:ea typeface="宋体" panose="02010600030101010101" pitchFamily="2" charset="-122"/>
                <a:cs typeface="Times New Roman" panose="02020603050405020304"/>
              </a:rPr>
              <a:t>box.</a:t>
            </a:r>
            <a:r>
              <a:rPr lang="en-US" altLang="zh-CN" sz="1600" kern="100">
                <a:latin typeface="Times New Roman" panose="02020603050405020304"/>
                <a:ea typeface="宋体" panose="02010600030101010101" pitchFamily="2" charset="-122"/>
                <a:cs typeface="Times New Roman" panose="02020603050405020304"/>
              </a:rPr>
              <a:t> </a:t>
            </a:r>
            <a:r>
              <a:rPr lang="en-US" altLang="zh-CN" sz="1600" kern="100" dirty="0">
                <a:latin typeface="Times New Roman" panose="02020603050405020304"/>
                <a:ea typeface="宋体" panose="02010600030101010101" pitchFamily="2" charset="-122"/>
                <a:cs typeface="Times New Roman" panose="02020603050405020304"/>
              </a:rPr>
              <a:t>“</a:t>
            </a:r>
            <a:r>
              <a:rPr lang="en-US" altLang="zh-CN" sz="1600" kern="100" dirty="0">
                <a:latin typeface="Times New Roman" panose="02020603050405020304"/>
                <a:ea typeface="宋体" panose="02010600030101010101" pitchFamily="2" charset="-122"/>
                <a:cs typeface="Times New Roman" panose="02020603050405020304"/>
                <a:sym typeface="+mn-ea"/>
              </a:rPr>
              <a:t>As a new kid,</a:t>
            </a:r>
            <a:r>
              <a:rPr lang="en-US" altLang="zh-CN" sz="1600" kern="100" dirty="0">
                <a:latin typeface="Times New Roman" panose="02020603050405020304"/>
                <a:ea typeface="宋体" panose="02010600030101010101" pitchFamily="2" charset="-122"/>
                <a:cs typeface="Times New Roman" panose="02020603050405020304"/>
              </a:rPr>
              <a:t> he might have been forgotten by our classmates. I just sent him some cards I received. After all, </a:t>
            </a:r>
            <a:r>
              <a:rPr lang="en-US" altLang="zh-CN" sz="1600" kern="100" dirty="0">
                <a:latin typeface="Times New Roman" panose="02020603050405020304"/>
                <a:ea typeface="宋体" panose="02010600030101010101" pitchFamily="2" charset="-122"/>
                <a:cs typeface="Times New Roman" panose="02020603050405020304"/>
                <a:sym typeface="+mn-ea"/>
              </a:rPr>
              <a:t>all </a:t>
            </a:r>
            <a:r>
              <a:rPr lang="en-US" altLang="zh-CN" sz="1600" kern="100" dirty="0">
                <a:latin typeface="Times New Roman" panose="02020603050405020304"/>
                <a:ea typeface="宋体" panose="02010600030101010101" pitchFamily="2" charset="-122"/>
                <a:cs typeface="Times New Roman" panose="02020603050405020304"/>
              </a:rPr>
              <a:t>they were sent to Michael.” he tried to explained  , ‘‘Now I’m going to make some new cards for him. Would you like to join me?’’</a:t>
            </a:r>
            <a:endParaRPr lang="zh-CN" altLang="zh-CN" sz="1600" kern="100" dirty="0">
              <a:latin typeface="Calibri" panose="020F0502020204030204"/>
              <a:ea typeface="宋体" panose="02010600030101010101" pitchFamily="2" charset="-122"/>
              <a:cs typeface="Times New Roman" panose="02020603050405020304"/>
            </a:endParaRPr>
          </a:p>
          <a:p>
            <a:pPr indent="266700" algn="just"/>
            <a:r>
              <a:rPr lang="en-US" altLang="zh-CN" sz="1600" kern="100" dirty="0">
                <a:latin typeface="Times New Roman" panose="02020603050405020304"/>
                <a:ea typeface="宋体" panose="02010600030101010101" pitchFamily="2" charset="-122"/>
                <a:cs typeface="Times New Roman" panose="02020603050405020304"/>
              </a:rPr>
              <a:t>Para.2 </a:t>
            </a:r>
            <a:endParaRPr lang="zh-CN" altLang="zh-CN" sz="1600" kern="100" dirty="0">
              <a:latin typeface="Calibri" panose="020F0502020204030204"/>
              <a:ea typeface="宋体" panose="02010600030101010101" pitchFamily="2" charset="-122"/>
              <a:cs typeface="Times New Roman" panose="02020603050405020304"/>
            </a:endParaRPr>
          </a:p>
          <a:p>
            <a:pPr indent="266700" algn="just"/>
            <a:r>
              <a:rPr lang="en-US" altLang="zh-CN" sz="1600" kern="100" dirty="0">
                <a:latin typeface="Times New Roman" panose="02020603050405020304"/>
                <a:ea typeface="宋体" panose="02010600030101010101" pitchFamily="2" charset="-122"/>
                <a:cs typeface="Times New Roman" panose="02020603050405020304"/>
              </a:rPr>
              <a:t>I stood there, not quite believing what I was hearing. With my jaw drooping, I almost popped my eyes out of my head. Rooted in the ground, I felt my face flush. How silly was I for having thought Peterson was </a:t>
            </a:r>
            <a:r>
              <a:rPr lang="en-US" altLang="zh-CN" sz="1600" u="sng" kern="100" dirty="0">
                <a:latin typeface="Times New Roman" panose="02020603050405020304"/>
                <a:ea typeface="宋体" panose="02010600030101010101" pitchFamily="2" charset="-122"/>
                <a:cs typeface="Times New Roman" panose="02020603050405020304"/>
              </a:rPr>
              <a:t>stealing</a:t>
            </a:r>
            <a:r>
              <a:rPr lang="en-US" altLang="zh-CN" sz="1600" kern="100" dirty="0">
                <a:latin typeface="Times New Roman" panose="02020603050405020304"/>
                <a:ea typeface="宋体" panose="02010600030101010101" pitchFamily="2" charset="-122"/>
                <a:cs typeface="Times New Roman" panose="02020603050405020304"/>
              </a:rPr>
              <a:t> valentine cards from Roger’s box! To make up for my mistake, I decided to help Peter make new cards. Peterson was delighted for my participation. For the following moment, we cooperated with each other with great enjoyment. I drew vivid pictures to decorate the </a:t>
            </a:r>
            <a:r>
              <a:rPr lang="en-US" altLang="zh-CN" sz="1600" u="sng" kern="100" dirty="0">
                <a:latin typeface="Times New Roman" panose="02020603050405020304"/>
                <a:ea typeface="宋体" panose="02010600030101010101" pitchFamily="2" charset="-122"/>
                <a:cs typeface="Times New Roman" panose="02020603050405020304"/>
              </a:rPr>
              <a:t>cards</a:t>
            </a:r>
            <a:r>
              <a:rPr lang="en-US" altLang="zh-CN" sz="1600" kern="100" dirty="0">
                <a:latin typeface="Times New Roman" panose="02020603050405020304"/>
                <a:ea typeface="宋体" panose="02010600030101010101" pitchFamily="2" charset="-122"/>
                <a:cs typeface="Times New Roman" panose="02020603050405020304"/>
              </a:rPr>
              <a:t> while my next-door neighbor added some best wishes on them. At the very last second before the bell rang for the next class, we two grabbed hold of all the cards we made, placing them into Roger’s box with satisfaction. What a relief! A big surprise was there, waiting for our </a:t>
            </a:r>
            <a:r>
              <a:rPr lang="en-US" altLang="zh-CN" sz="1600" u="sng" kern="100" dirty="0">
                <a:latin typeface="Times New Roman" panose="02020603050405020304"/>
                <a:ea typeface="宋体" panose="02010600030101010101" pitchFamily="2" charset="-122"/>
                <a:cs typeface="Times New Roman" panose="02020603050405020304"/>
              </a:rPr>
              <a:t>new</a:t>
            </a:r>
            <a:r>
              <a:rPr lang="en-US" altLang="zh-CN" sz="1600" kern="100" dirty="0">
                <a:latin typeface="Times New Roman" panose="02020603050405020304"/>
                <a:ea typeface="宋体" panose="02010600030101010101" pitchFamily="2" charset="-122"/>
                <a:cs typeface="Times New Roman" panose="02020603050405020304"/>
              </a:rPr>
              <a:t> classmate, </a:t>
            </a:r>
            <a:r>
              <a:rPr lang="en-US" altLang="zh-CN" sz="1600" u="sng" kern="100" dirty="0">
                <a:latin typeface="Times New Roman" panose="02020603050405020304"/>
                <a:ea typeface="宋体" panose="02010600030101010101" pitchFamily="2" charset="-122"/>
                <a:cs typeface="Times New Roman" panose="02020603050405020304"/>
              </a:rPr>
              <a:t>Michael Roger</a:t>
            </a:r>
            <a:r>
              <a:rPr lang="en-US" altLang="zh-CN" sz="1600" kern="100" dirty="0">
                <a:latin typeface="Times New Roman" panose="02020603050405020304"/>
                <a:ea typeface="宋体" panose="02010600030101010101" pitchFamily="2" charset="-122"/>
                <a:cs typeface="Times New Roman" panose="02020603050405020304"/>
              </a:rPr>
              <a:t>. Not until then did I recognize a brand-new Michael Peterson!</a:t>
            </a:r>
            <a:endParaRPr lang="zh-CN" altLang="zh-CN" sz="1600" kern="100" dirty="0">
              <a:latin typeface="Calibri" panose="020F0502020204030204"/>
              <a:ea typeface="宋体" panose="02010600030101010101" pitchFamily="2" charset="-122"/>
              <a:cs typeface="Times New Roman" panose="02020603050405020304"/>
            </a:endParaRPr>
          </a:p>
          <a:p>
            <a:pPr indent="266700" algn="just"/>
            <a:r>
              <a:rPr lang="en-US" altLang="zh-CN" sz="1600" kern="100" dirty="0">
                <a:latin typeface="Calibri" panose="020F0502020204030204"/>
                <a:ea typeface="宋体" panose="02010600030101010101" pitchFamily="2" charset="-122"/>
                <a:cs typeface="Times New Roman" panose="02020603050405020304"/>
              </a:rPr>
              <a:t> </a:t>
            </a:r>
            <a:endParaRPr lang="zh-CN" altLang="zh-CN" sz="1600" kern="100" dirty="0">
              <a:latin typeface="Calibri" panose="020F0502020204030204"/>
              <a:ea typeface="宋体" panose="02010600030101010101" pitchFamily="2" charset="-122"/>
              <a:cs typeface="Times New Roman" panose="02020603050405020304"/>
            </a:endParaRPr>
          </a:p>
        </p:txBody>
      </p:sp>
      <p:sp>
        <p:nvSpPr>
          <p:cNvPr id="7" name="文本框 6"/>
          <p:cNvSpPr txBox="1"/>
          <p:nvPr/>
        </p:nvSpPr>
        <p:spPr>
          <a:xfrm>
            <a:off x="3131823" y="843918"/>
            <a:ext cx="2522855" cy="31162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照应前文</a:t>
            </a:r>
            <a:r>
              <a:rPr lang="en-US" altLang="zh-CN" sz="1400" b="1">
                <a:solidFill>
                  <a:srgbClr val="FF0000"/>
                </a:solidFill>
                <a:latin typeface="楷体" panose="02010609060101010101" charset="-122"/>
                <a:ea typeface="楷体" panose="02010609060101010101" charset="-122"/>
                <a:sym typeface="+mn-ea"/>
              </a:rPr>
              <a:t>Peterson</a:t>
            </a:r>
            <a:r>
              <a:rPr lang="zh-CN" altLang="en-US" sz="1400" b="1">
                <a:solidFill>
                  <a:srgbClr val="FF0000"/>
                </a:solidFill>
                <a:latin typeface="楷体" panose="02010609060101010101" charset="-122"/>
                <a:ea typeface="楷体" panose="02010609060101010101" charset="-122"/>
                <a:sym typeface="+mn-ea"/>
              </a:rPr>
              <a:t>人物形象</a:t>
            </a:r>
            <a:endParaRPr lang="zh-CN" altLang="en-US" sz="1400" b="1">
              <a:solidFill>
                <a:srgbClr val="FF0000"/>
              </a:solidFill>
              <a:latin typeface="楷体" panose="02010609060101010101" charset="-122"/>
              <a:ea typeface="楷体" panose="02010609060101010101" charset="-122"/>
              <a:sym typeface="+mn-ea"/>
            </a:endParaRPr>
          </a:p>
        </p:txBody>
      </p:sp>
      <p:sp>
        <p:nvSpPr>
          <p:cNvPr id="8" name="文本框 7"/>
          <p:cNvSpPr txBox="1"/>
          <p:nvPr/>
        </p:nvSpPr>
        <p:spPr>
          <a:xfrm>
            <a:off x="6948171" y="843918"/>
            <a:ext cx="1826260" cy="31162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延续前文</a:t>
            </a:r>
            <a:r>
              <a:rPr lang="en-US" altLang="zh-CN" sz="1400" b="1">
                <a:solidFill>
                  <a:srgbClr val="FF0000"/>
                </a:solidFill>
                <a:latin typeface="楷体" panose="02010609060101010101" charset="-122"/>
                <a:ea typeface="楷体" panose="02010609060101010101" charset="-122"/>
                <a:sym typeface="+mn-ea"/>
              </a:rPr>
              <a:t>angry</a:t>
            </a:r>
            <a:r>
              <a:rPr lang="zh-CN" altLang="en-US" sz="1400" b="1">
                <a:solidFill>
                  <a:srgbClr val="FF0000"/>
                </a:solidFill>
                <a:latin typeface="楷体" panose="02010609060101010101" charset="-122"/>
                <a:ea typeface="楷体" panose="02010609060101010101" charset="-122"/>
                <a:sym typeface="+mn-ea"/>
              </a:rPr>
              <a:t>情绪</a:t>
            </a:r>
            <a:endParaRPr lang="zh-CN" altLang="en-US" sz="1400" b="1">
              <a:solidFill>
                <a:srgbClr val="FF0000"/>
              </a:solidFill>
              <a:latin typeface="楷体" panose="02010609060101010101" charset="-122"/>
              <a:ea typeface="楷体" panose="02010609060101010101" charset="-122"/>
              <a:sym typeface="+mn-ea"/>
            </a:endParaRPr>
          </a:p>
        </p:txBody>
      </p:sp>
      <p:sp>
        <p:nvSpPr>
          <p:cNvPr id="9" name="文本框 8"/>
          <p:cNvSpPr txBox="1"/>
          <p:nvPr/>
        </p:nvSpPr>
        <p:spPr>
          <a:xfrm>
            <a:off x="539116" y="1347470"/>
            <a:ext cx="2520950" cy="30777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照应前文</a:t>
            </a:r>
            <a:r>
              <a:rPr lang="en-US" altLang="zh-CN" sz="1400" b="1">
                <a:solidFill>
                  <a:srgbClr val="FF0000"/>
                </a:solidFill>
                <a:latin typeface="楷体" panose="02010609060101010101" charset="-122"/>
                <a:ea typeface="楷体" panose="02010609060101010101" charset="-122"/>
                <a:sym typeface="+mn-ea"/>
              </a:rPr>
              <a:t>stop his trick</a:t>
            </a:r>
            <a:r>
              <a:rPr lang="zh-CN" altLang="en-US" sz="1400" b="1">
                <a:solidFill>
                  <a:srgbClr val="FF0000"/>
                </a:solidFill>
                <a:latin typeface="楷体" panose="02010609060101010101" charset="-122"/>
                <a:ea typeface="楷体" panose="02010609060101010101" charset="-122"/>
                <a:sym typeface="+mn-ea"/>
              </a:rPr>
              <a:t>情节</a:t>
            </a:r>
            <a:r>
              <a:rPr lang="en-US" altLang="zh-CN" sz="1400" b="1">
                <a:solidFill>
                  <a:srgbClr val="FF0000"/>
                </a:solidFill>
                <a:latin typeface="楷体" panose="02010609060101010101" charset="-122"/>
                <a:ea typeface="楷体" panose="02010609060101010101" charset="-122"/>
                <a:sym typeface="+mn-ea"/>
              </a:rPr>
              <a:t> </a:t>
            </a:r>
            <a:endParaRPr lang="en-US" altLang="zh-CN" sz="1400" b="1">
              <a:solidFill>
                <a:srgbClr val="FF0000"/>
              </a:solidFill>
              <a:latin typeface="楷体" panose="02010609060101010101" charset="-122"/>
              <a:ea typeface="楷体" panose="02010609060101010101" charset="-122"/>
              <a:sym typeface="+mn-ea"/>
            </a:endParaRPr>
          </a:p>
        </p:txBody>
      </p:sp>
      <p:sp>
        <p:nvSpPr>
          <p:cNvPr id="10" name="文本框 9"/>
          <p:cNvSpPr txBox="1"/>
          <p:nvPr/>
        </p:nvSpPr>
        <p:spPr>
          <a:xfrm>
            <a:off x="5003803" y="1347470"/>
            <a:ext cx="3816985" cy="30777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a:t>
            </a:r>
            <a:r>
              <a:rPr lang="en-US" altLang="zh-CN" sz="1400" b="1">
                <a:solidFill>
                  <a:srgbClr val="FF0000"/>
                </a:solidFill>
                <a:latin typeface="楷体" panose="02010609060101010101" charset="-122"/>
                <a:ea typeface="楷体" panose="02010609060101010101" charset="-122"/>
                <a:sym typeface="+mn-ea"/>
              </a:rPr>
              <a:t>my feeling </a:t>
            </a:r>
            <a:r>
              <a:rPr lang="zh-CN" altLang="en-US" sz="1400" b="1">
                <a:solidFill>
                  <a:srgbClr val="FF0000"/>
                </a:solidFill>
                <a:latin typeface="楷体" panose="02010609060101010101" charset="-122"/>
                <a:ea typeface="楷体" panose="02010609060101010101" charset="-122"/>
                <a:sym typeface="+mn-ea"/>
              </a:rPr>
              <a:t>转折及说明关键词</a:t>
            </a:r>
            <a:r>
              <a:rPr lang="en-US" altLang="zh-CN" sz="1400" b="1">
                <a:solidFill>
                  <a:srgbClr val="FF0000"/>
                </a:solidFill>
                <a:latin typeface="楷体" panose="02010609060101010101" charset="-122"/>
                <a:ea typeface="楷体" panose="02010609060101010101" charset="-122"/>
                <a:sym typeface="+mn-ea"/>
              </a:rPr>
              <a:t>watch</a:t>
            </a:r>
            <a:r>
              <a:rPr lang="zh-CN" altLang="en-US" sz="1400" b="1">
                <a:solidFill>
                  <a:srgbClr val="FF0000"/>
                </a:solidFill>
                <a:latin typeface="楷体" panose="02010609060101010101" charset="-122"/>
                <a:ea typeface="楷体" panose="02010609060101010101" charset="-122"/>
                <a:sym typeface="+mn-ea"/>
              </a:rPr>
              <a:t>内容</a:t>
            </a:r>
            <a:r>
              <a:rPr lang="en-US" altLang="zh-CN" sz="1400" b="1">
                <a:solidFill>
                  <a:srgbClr val="FF0000"/>
                </a:solidFill>
                <a:latin typeface="楷体" panose="02010609060101010101" charset="-122"/>
                <a:ea typeface="楷体" panose="02010609060101010101" charset="-122"/>
                <a:sym typeface="+mn-ea"/>
              </a:rPr>
              <a:t> </a:t>
            </a:r>
            <a:endParaRPr lang="en-US" altLang="zh-CN" sz="1400" b="1">
              <a:solidFill>
                <a:srgbClr val="FF0000"/>
              </a:solidFill>
              <a:latin typeface="楷体" panose="02010609060101010101" charset="-122"/>
              <a:ea typeface="楷体" panose="02010609060101010101" charset="-122"/>
              <a:sym typeface="+mn-ea"/>
            </a:endParaRPr>
          </a:p>
        </p:txBody>
      </p:sp>
      <p:sp>
        <p:nvSpPr>
          <p:cNvPr id="11" name="文本框 10"/>
          <p:cNvSpPr txBox="1"/>
          <p:nvPr/>
        </p:nvSpPr>
        <p:spPr>
          <a:xfrm>
            <a:off x="3203575" y="1812292"/>
            <a:ext cx="5349240" cy="530912"/>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照应前文</a:t>
            </a:r>
            <a:r>
              <a:rPr lang="en-US" altLang="zh-CN" sz="1400" b="1">
                <a:solidFill>
                  <a:srgbClr val="FF0000"/>
                </a:solidFill>
                <a:latin typeface="楷体" panose="02010609060101010101" charset="-122"/>
                <a:ea typeface="楷体" panose="02010609060101010101" charset="-122"/>
                <a:sym typeface="+mn-ea"/>
              </a:rPr>
              <a:t>a new kid &amp; had forgotten &amp; two Michael</a:t>
            </a:r>
            <a:r>
              <a:rPr lang="zh-CN" altLang="en-US" sz="1400" b="1">
                <a:solidFill>
                  <a:srgbClr val="FF0000"/>
                </a:solidFill>
                <a:latin typeface="楷体" panose="02010609060101010101" charset="-122"/>
                <a:ea typeface="楷体" panose="02010609060101010101" charset="-122"/>
                <a:sym typeface="+mn-ea"/>
              </a:rPr>
              <a:t>情节并将解释将</a:t>
            </a:r>
            <a:r>
              <a:rPr lang="en-US" altLang="zh-CN" sz="1400" b="1">
                <a:solidFill>
                  <a:srgbClr val="FF0000"/>
                </a:solidFill>
                <a:latin typeface="楷体" panose="02010609060101010101" charset="-122"/>
                <a:ea typeface="楷体" panose="02010609060101010101" charset="-122"/>
                <a:sym typeface="+mn-ea"/>
              </a:rPr>
              <a:t>“</a:t>
            </a:r>
            <a:r>
              <a:rPr lang="zh-CN" altLang="en-US" sz="1400" b="1">
                <a:solidFill>
                  <a:srgbClr val="FF0000"/>
                </a:solidFill>
                <a:latin typeface="楷体" panose="02010609060101010101" charset="-122"/>
                <a:ea typeface="楷体" panose="02010609060101010101" charset="-122"/>
                <a:sym typeface="+mn-ea"/>
              </a:rPr>
              <a:t>恶作剧</a:t>
            </a:r>
            <a:r>
              <a:rPr lang="en-US" altLang="zh-CN" sz="1400" b="1">
                <a:solidFill>
                  <a:srgbClr val="FF0000"/>
                </a:solidFill>
                <a:latin typeface="楷体" panose="02010609060101010101" charset="-122"/>
                <a:ea typeface="楷体" panose="02010609060101010101" charset="-122"/>
                <a:sym typeface="+mn-ea"/>
              </a:rPr>
              <a:t>”</a:t>
            </a:r>
            <a:r>
              <a:rPr lang="zh-CN" altLang="en-US" sz="1400" b="1">
                <a:solidFill>
                  <a:srgbClr val="FF0000"/>
                </a:solidFill>
                <a:latin typeface="楷体" panose="02010609060101010101" charset="-122"/>
                <a:ea typeface="楷体" panose="02010609060101010101" charset="-122"/>
                <a:sym typeface="+mn-ea"/>
              </a:rPr>
              <a:t>真相浮出水面。承上启下</a:t>
            </a:r>
            <a:r>
              <a:rPr lang="en-US" altLang="zh-CN" sz="1400" b="1">
                <a:solidFill>
                  <a:srgbClr val="FF0000"/>
                </a:solidFill>
                <a:latin typeface="楷体" panose="02010609060101010101" charset="-122"/>
                <a:ea typeface="楷体" panose="02010609060101010101" charset="-122"/>
                <a:sym typeface="+mn-ea"/>
              </a:rPr>
              <a:t> </a:t>
            </a:r>
            <a:endParaRPr lang="en-US" altLang="zh-CN" sz="1400" b="1">
              <a:solidFill>
                <a:srgbClr val="FF0000"/>
              </a:solidFill>
              <a:latin typeface="楷体" panose="02010609060101010101" charset="-122"/>
              <a:ea typeface="楷体" panose="02010609060101010101" charset="-122"/>
              <a:sym typeface="+mn-ea"/>
            </a:endParaRPr>
          </a:p>
        </p:txBody>
      </p:sp>
      <p:sp>
        <p:nvSpPr>
          <p:cNvPr id="13" name="文本框 12"/>
          <p:cNvSpPr txBox="1"/>
          <p:nvPr/>
        </p:nvSpPr>
        <p:spPr>
          <a:xfrm>
            <a:off x="5939792" y="2499995"/>
            <a:ext cx="2527935" cy="30777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照应并再次铺垫前文</a:t>
            </a:r>
            <a:r>
              <a:rPr lang="en-US" altLang="zh-CN" sz="1400" b="1">
                <a:solidFill>
                  <a:srgbClr val="FF0000"/>
                </a:solidFill>
                <a:latin typeface="楷体" panose="02010609060101010101" charset="-122"/>
                <a:ea typeface="楷体" panose="02010609060101010101" charset="-122"/>
                <a:sym typeface="+mn-ea"/>
              </a:rPr>
              <a:t>help</a:t>
            </a:r>
            <a:r>
              <a:rPr lang="zh-CN" altLang="en-US" sz="1400" b="1">
                <a:solidFill>
                  <a:srgbClr val="FF0000"/>
                </a:solidFill>
                <a:latin typeface="楷体" panose="02010609060101010101" charset="-122"/>
                <a:ea typeface="楷体" panose="02010609060101010101" charset="-122"/>
                <a:sym typeface="+mn-ea"/>
              </a:rPr>
              <a:t>情节</a:t>
            </a:r>
            <a:r>
              <a:rPr lang="en-US" altLang="zh-CN" sz="1400" b="1">
                <a:solidFill>
                  <a:srgbClr val="FF0000"/>
                </a:solidFill>
                <a:latin typeface="楷体" panose="02010609060101010101" charset="-122"/>
                <a:ea typeface="楷体" panose="02010609060101010101" charset="-122"/>
                <a:sym typeface="+mn-ea"/>
              </a:rPr>
              <a:t> </a:t>
            </a:r>
            <a:endParaRPr lang="en-US" altLang="zh-CN" sz="1400" b="1">
              <a:solidFill>
                <a:srgbClr val="FF0000"/>
              </a:solidFill>
              <a:latin typeface="楷体" panose="02010609060101010101" charset="-122"/>
              <a:ea typeface="楷体" panose="02010609060101010101" charset="-122"/>
              <a:sym typeface="+mn-ea"/>
            </a:endParaRPr>
          </a:p>
        </p:txBody>
      </p:sp>
      <p:sp>
        <p:nvSpPr>
          <p:cNvPr id="14" name="文本框 13"/>
          <p:cNvSpPr txBox="1"/>
          <p:nvPr/>
        </p:nvSpPr>
        <p:spPr>
          <a:xfrm>
            <a:off x="1691641" y="2771141"/>
            <a:ext cx="3180080" cy="337185"/>
          </a:xfrm>
          <a:prstGeom prst="rect">
            <a:avLst/>
          </a:prstGeom>
          <a:solidFill>
            <a:schemeClr val="accent6">
              <a:lumMod val="40000"/>
              <a:lumOff val="60000"/>
            </a:schemeClr>
          </a:solidFill>
        </p:spPr>
        <p:txBody>
          <a:bodyPr wrap="square" lIns="91434" tIns="45717" rIns="91434" bIns="45717" rtlCol="0">
            <a:spAutoFit/>
          </a:bodyPr>
          <a:lstStyle/>
          <a:p>
            <a:r>
              <a:rPr lang="zh-CN" altLang="en-US" sz="1600" b="1">
                <a:solidFill>
                  <a:srgbClr val="FF0000"/>
                </a:solidFill>
                <a:latin typeface="楷体" panose="02010609060101010101" charset="-122"/>
                <a:ea typeface="楷体" panose="02010609060101010101" charset="-122"/>
                <a:sym typeface="+mn-ea"/>
              </a:rPr>
              <a:t>延续情绪线</a:t>
            </a:r>
            <a:r>
              <a:rPr lang="en-US" altLang="zh-CN" sz="1600" b="1">
                <a:solidFill>
                  <a:srgbClr val="FF0000"/>
                </a:solidFill>
                <a:latin typeface="楷体" panose="02010609060101010101" charset="-122"/>
                <a:ea typeface="楷体" panose="02010609060101010101" charset="-122"/>
                <a:sym typeface="+mn-ea"/>
              </a:rPr>
              <a:t>embarrassed/ashamed </a:t>
            </a:r>
            <a:endParaRPr lang="en-US" altLang="zh-CN" sz="1600" b="1">
              <a:solidFill>
                <a:srgbClr val="FF0000"/>
              </a:solidFill>
              <a:latin typeface="楷体" panose="02010609060101010101" charset="-122"/>
              <a:ea typeface="楷体" panose="02010609060101010101" charset="-122"/>
              <a:sym typeface="+mn-ea"/>
            </a:endParaRPr>
          </a:p>
        </p:txBody>
      </p:sp>
      <p:sp>
        <p:nvSpPr>
          <p:cNvPr id="15" name="文本框 14"/>
          <p:cNvSpPr txBox="1"/>
          <p:nvPr/>
        </p:nvSpPr>
        <p:spPr>
          <a:xfrm>
            <a:off x="5219700" y="3651888"/>
            <a:ext cx="2217420" cy="31162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照应并完成</a:t>
            </a:r>
            <a:r>
              <a:rPr lang="en-US" altLang="zh-CN" sz="1400" b="1">
                <a:solidFill>
                  <a:srgbClr val="FF0000"/>
                </a:solidFill>
                <a:latin typeface="楷体" panose="02010609060101010101" charset="-122"/>
                <a:ea typeface="楷体" panose="02010609060101010101" charset="-122"/>
                <a:sym typeface="+mn-ea"/>
              </a:rPr>
              <a:t>help</a:t>
            </a:r>
            <a:r>
              <a:rPr lang="zh-CN" altLang="en-US" sz="1400" b="1">
                <a:solidFill>
                  <a:srgbClr val="FF0000"/>
                </a:solidFill>
                <a:latin typeface="楷体" panose="02010609060101010101" charset="-122"/>
                <a:ea typeface="楷体" panose="02010609060101010101" charset="-122"/>
                <a:sym typeface="+mn-ea"/>
              </a:rPr>
              <a:t>情节构建</a:t>
            </a:r>
            <a:endParaRPr lang="zh-CN" altLang="en-US" sz="1400" b="1">
              <a:solidFill>
                <a:srgbClr val="FF0000"/>
              </a:solidFill>
              <a:latin typeface="楷体" panose="02010609060101010101" charset="-122"/>
              <a:ea typeface="楷体" panose="02010609060101010101" charset="-122"/>
              <a:sym typeface="+mn-ea"/>
            </a:endParaRPr>
          </a:p>
        </p:txBody>
      </p:sp>
      <p:sp>
        <p:nvSpPr>
          <p:cNvPr id="16" name="文本框 15"/>
          <p:cNvSpPr txBox="1"/>
          <p:nvPr/>
        </p:nvSpPr>
        <p:spPr>
          <a:xfrm>
            <a:off x="3131823" y="4732023"/>
            <a:ext cx="3455035" cy="31162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照应主题</a:t>
            </a:r>
            <a:r>
              <a:rPr lang="en-US" altLang="zh-CN" sz="1400" b="1">
                <a:solidFill>
                  <a:srgbClr val="FF0000"/>
                </a:solidFill>
                <a:latin typeface="楷体" panose="02010609060101010101" charset="-122"/>
                <a:ea typeface="楷体" panose="02010609060101010101" charset="-122"/>
                <a:sym typeface="+mn-ea"/>
              </a:rPr>
              <a:t>love/kindness  </a:t>
            </a:r>
            <a:r>
              <a:rPr lang="zh-CN" altLang="en-US" sz="1400" b="1">
                <a:solidFill>
                  <a:srgbClr val="FF0000"/>
                </a:solidFill>
                <a:latin typeface="楷体" panose="02010609060101010101" charset="-122"/>
                <a:ea typeface="楷体" panose="02010609060101010101" charset="-122"/>
                <a:sym typeface="+mn-ea"/>
              </a:rPr>
              <a:t>反转人物形象</a:t>
            </a:r>
            <a:endParaRPr lang="en-US" altLang="zh-CN" sz="1400" b="1">
              <a:solidFill>
                <a:srgbClr val="FF0000"/>
              </a:solidFill>
              <a:latin typeface="楷体" panose="02010609060101010101" charset="-122"/>
              <a:ea typeface="楷体" panose="0201060906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0-#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1+#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bldLvl="0" animBg="1"/>
      <p:bldP spid="10" grpId="0" animBg="1"/>
      <p:bldP spid="11" grpId="0" bldLvl="0" animBg="1"/>
      <p:bldP spid="13" grpId="0" animBg="1"/>
      <p:bldP spid="14" grpId="0" bldLvl="0" animBg="1"/>
      <p:bldP spid="15" grpId="0" bldLvl="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65760" y="737235"/>
            <a:ext cx="8519636" cy="36925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p>
            <a:pPr indent="0"/>
            <a:r>
              <a:rPr lang="en-US" altLang="zh-CN" b="1" dirty="0">
                <a:solidFill>
                  <a:schemeClr val="tx1">
                    <a:lumMod val="75000"/>
                    <a:lumOff val="25000"/>
                  </a:schemeClr>
                </a:solidFill>
                <a:latin typeface="Calibri" panose="020F0502020204030204" pitchFamily="34" charset="0"/>
                <a:ea typeface="微软雅黑" panose="020B0503020204020204" charset="-122"/>
                <a:cs typeface="Calibri" panose="020F0502020204030204" pitchFamily="34" charset="0"/>
                <a:sym typeface="+mn-ea"/>
              </a:rPr>
              <a:t>  </a:t>
            </a:r>
            <a:r>
              <a:rPr lang="en-US" altLang="zh-CN" b="1" u="sng" dirty="0">
                <a:solidFill>
                  <a:srgbClr val="FF0000"/>
                </a:solidFill>
                <a:latin typeface="Calibri" panose="020F0502020204030204" pitchFamily="34" charset="0"/>
                <a:ea typeface="微软雅黑" panose="020B0503020204020204" charset="-122"/>
                <a:cs typeface="Calibri" panose="020F0502020204030204" pitchFamily="34" charset="0"/>
                <a:sym typeface="+mn-ea"/>
              </a:rPr>
              <a:t>The more I watched my next-door neighbor, the more confused I became</a:t>
            </a:r>
            <a:r>
              <a:rPr lang="en-US" altLang="zh-CN" b="1" dirty="0">
                <a:solidFill>
                  <a:schemeClr val="tx1">
                    <a:lumMod val="75000"/>
                    <a:lumOff val="25000"/>
                  </a:schemeClr>
                </a:solidFill>
                <a:latin typeface="Calibri" panose="020F0502020204030204" pitchFamily="34" charset="0"/>
                <a:ea typeface="微软雅黑" panose="020B0503020204020204" charset="-122"/>
                <a:cs typeface="Calibri" panose="020F0502020204030204" pitchFamily="34" charset="0"/>
                <a:sym typeface="+mn-ea"/>
              </a:rPr>
              <a:t>.</a:t>
            </a:r>
            <a:r>
              <a:rPr lang="en-US" b="1">
                <a:latin typeface="Calibri" panose="020F0502020204030204" pitchFamily="34" charset="0"/>
                <a:ea typeface="宋体" panose="02010600030101010101" pitchFamily="2" charset="-122"/>
              </a:rPr>
              <a:t>Instead of taking valentines out of the box, he was putting them in. But whatever he did, I was sure it was wrong. I scolded him for picking on the poor kid. Michael just kept working and denied playing a trick. He explained that he was the last person to pass out his valentines before break. When he got to Michael Rogers</a:t>
            </a:r>
            <a:r>
              <a:rPr lang="en-US" b="1">
                <a:latin typeface="Calibri" panose="020F0502020204030204" pitchFamily="34" charset="0"/>
                <a:ea typeface="宋体" panose="02010600030101010101" pitchFamily="2" charset="-122"/>
                <a:cs typeface="Times New Roman" panose="02020603050405020304" pitchFamily="18" charset="0"/>
              </a:rPr>
              <a:t>’ </a:t>
            </a:r>
            <a:r>
              <a:rPr lang="en-US" b="1">
                <a:latin typeface="Calibri" panose="020F0502020204030204" pitchFamily="34" charset="0"/>
                <a:ea typeface="宋体" panose="02010600030101010101" pitchFamily="2" charset="-122"/>
              </a:rPr>
              <a:t>box, he noticed it was empty. No one remembered to make the new kid a card. So actually he was giving him his cards. After all, the cards he received from classmates all said </a:t>
            </a:r>
            <a:r>
              <a:rPr lang="en-US" b="1">
                <a:latin typeface="Calibri" panose="020F0502020204030204" pitchFamily="34" charset="0"/>
                <a:ea typeface="宋体" panose="02010600030101010101" pitchFamily="2" charset="-122"/>
                <a:cs typeface="Times New Roman" panose="02020603050405020304" pitchFamily="18" charset="0"/>
              </a:rPr>
              <a:t>“</a:t>
            </a:r>
            <a:r>
              <a:rPr lang="en-US" b="1">
                <a:latin typeface="Calibri" panose="020F0502020204030204" pitchFamily="34" charset="0"/>
                <a:ea typeface="宋体" panose="02010600030101010101" pitchFamily="2" charset="-122"/>
              </a:rPr>
              <a:t>Michael </a:t>
            </a:r>
            <a:r>
              <a:rPr lang="en-US" b="1">
                <a:latin typeface="Calibri" panose="020F0502020204030204" pitchFamily="34" charset="0"/>
                <a:ea typeface="宋体" panose="02010600030101010101" pitchFamily="2" charset="-122"/>
                <a:cs typeface="Times New Roman" panose="02020603050405020304" pitchFamily="18" charset="0"/>
              </a:rPr>
              <a:t>“ </a:t>
            </a:r>
            <a:r>
              <a:rPr lang="en-US" b="1">
                <a:latin typeface="Calibri" panose="020F0502020204030204" pitchFamily="34" charset="0"/>
                <a:ea typeface="宋体" panose="02010600030101010101" pitchFamily="2" charset="-122"/>
              </a:rPr>
              <a:t>on them.</a:t>
            </a:r>
            <a:endParaRPr lang="en-US" b="1">
              <a:latin typeface="Calibri" panose="020F0502020204030204" pitchFamily="34" charset="0"/>
              <a:ea typeface="宋体" panose="02010600030101010101" pitchFamily="2" charset="-122"/>
            </a:endParaRPr>
          </a:p>
          <a:p>
            <a:pPr indent="0"/>
            <a:r>
              <a:rPr lang="en-US" b="1" u="sng">
                <a:latin typeface="Calibri" panose="020F0502020204030204" pitchFamily="34" charset="0"/>
                <a:ea typeface="宋体" panose="02010600030101010101" pitchFamily="2" charset="-122"/>
              </a:rPr>
              <a:t>  </a:t>
            </a:r>
            <a:r>
              <a:rPr lang="en-US" b="1" u="sng">
                <a:solidFill>
                  <a:srgbClr val="FF0000"/>
                </a:solidFill>
                <a:latin typeface="Calibri" panose="020F0502020204030204" pitchFamily="34" charset="0"/>
                <a:ea typeface="宋体" panose="02010600030101010101" pitchFamily="2" charset="-122"/>
              </a:rPr>
              <a:t> I stood there, not quite believing what I was hearing</a:t>
            </a:r>
            <a:r>
              <a:rPr lang="en-US" b="1">
                <a:latin typeface="Calibri" panose="020F0502020204030204" pitchFamily="34" charset="0"/>
                <a:ea typeface="宋体" panose="02010600030101010101" pitchFamily="2" charset="-122"/>
              </a:rPr>
              <a:t>. </a:t>
            </a:r>
            <a:r>
              <a:rPr lang="en-US" b="1">
                <a:latin typeface="Calibri" panose="020F0502020204030204" pitchFamily="34" charset="0"/>
                <a:ea typeface="宋体" panose="02010600030101010101" pitchFamily="2" charset="-122"/>
                <a:cs typeface="Times New Roman" panose="02020603050405020304" pitchFamily="18" charset="0"/>
              </a:rPr>
              <a:t>“ </a:t>
            </a:r>
            <a:r>
              <a:rPr lang="en-US" b="1">
                <a:latin typeface="Calibri" panose="020F0502020204030204" pitchFamily="34" charset="0"/>
                <a:ea typeface="宋体" panose="02010600030101010101" pitchFamily="2" charset="-122"/>
              </a:rPr>
              <a:t>You mean you</a:t>
            </a:r>
            <a:r>
              <a:rPr lang="en-US" b="1">
                <a:latin typeface="Calibri" panose="020F0502020204030204" pitchFamily="34" charset="0"/>
                <a:ea typeface="宋体" panose="02010600030101010101" pitchFamily="2" charset="-122"/>
                <a:cs typeface="Times New Roman" panose="02020603050405020304" pitchFamily="18" charset="0"/>
              </a:rPr>
              <a:t>’</a:t>
            </a:r>
            <a:r>
              <a:rPr lang="en-US" b="1">
                <a:latin typeface="Calibri" panose="020F0502020204030204" pitchFamily="34" charset="0"/>
                <a:ea typeface="宋体" panose="02010600030101010101" pitchFamily="2" charset="-122"/>
              </a:rPr>
              <a:t>re doing something nice?</a:t>
            </a:r>
            <a:r>
              <a:rPr lang="en-US" b="1">
                <a:latin typeface="Calibri" panose="020F0502020204030204" pitchFamily="34" charset="0"/>
                <a:ea typeface="宋体" panose="02010600030101010101" pitchFamily="2" charset="-122"/>
                <a:cs typeface="Times New Roman" panose="02020603050405020304" pitchFamily="18" charset="0"/>
              </a:rPr>
              <a:t>” </a:t>
            </a:r>
            <a:r>
              <a:rPr lang="en-US" b="1">
                <a:latin typeface="Calibri" panose="020F0502020204030204" pitchFamily="34" charset="0"/>
                <a:ea typeface="宋体" panose="02010600030101010101" pitchFamily="2" charset="-122"/>
              </a:rPr>
              <a:t>I asked. </a:t>
            </a:r>
            <a:r>
              <a:rPr lang="en-US" b="1">
                <a:latin typeface="Calibri" panose="020F0502020204030204" pitchFamily="34" charset="0"/>
                <a:ea typeface="宋体" panose="02010600030101010101" pitchFamily="2" charset="-122"/>
                <a:cs typeface="Times New Roman" panose="02020603050405020304" pitchFamily="18" charset="0"/>
              </a:rPr>
              <a:t>“</a:t>
            </a:r>
            <a:r>
              <a:rPr lang="en-US" b="1">
                <a:latin typeface="Calibri" panose="020F0502020204030204" pitchFamily="34" charset="0"/>
                <a:ea typeface="宋体" panose="02010600030101010101" pitchFamily="2" charset="-122"/>
              </a:rPr>
              <a:t>Of course. When haven</a:t>
            </a:r>
            <a:r>
              <a:rPr lang="en-US" b="1">
                <a:latin typeface="Calibri" panose="020F0502020204030204" pitchFamily="34" charset="0"/>
                <a:ea typeface="宋体" panose="02010600030101010101" pitchFamily="2" charset="-122"/>
                <a:cs typeface="Times New Roman" panose="02020603050405020304" pitchFamily="18" charset="0"/>
              </a:rPr>
              <a:t>’</a:t>
            </a:r>
            <a:r>
              <a:rPr lang="en-US" b="1">
                <a:latin typeface="Calibri" panose="020F0502020204030204" pitchFamily="34" charset="0"/>
                <a:ea typeface="宋体" panose="02010600030101010101" pitchFamily="2" charset="-122"/>
              </a:rPr>
              <a:t>t I been nice?</a:t>
            </a:r>
            <a:r>
              <a:rPr lang="en-US" b="1">
                <a:latin typeface="Calibri" panose="020F0502020204030204" pitchFamily="34" charset="0"/>
                <a:ea typeface="宋体" panose="02010600030101010101" pitchFamily="2" charset="-122"/>
                <a:cs typeface="Times New Roman" panose="02020603050405020304" pitchFamily="18" charset="0"/>
              </a:rPr>
              <a:t>” </a:t>
            </a:r>
            <a:r>
              <a:rPr lang="en-US" b="1">
                <a:latin typeface="Calibri" panose="020F0502020204030204" pitchFamily="34" charset="0"/>
                <a:ea typeface="宋体" panose="02010600030101010101" pitchFamily="2" charset="-122"/>
              </a:rPr>
              <a:t>he teased. I blinked but gave no reply. I helped Michael to shake out his cards through the slot in his valentine box.Then we stuffed the cards into Michael Rogers</a:t>
            </a:r>
            <a:r>
              <a:rPr lang="en-US" b="1">
                <a:latin typeface="Calibri" panose="020F0502020204030204" pitchFamily="34" charset="0"/>
                <a:ea typeface="宋体" panose="02010600030101010101" pitchFamily="2" charset="-122"/>
                <a:cs typeface="Times New Roman" panose="02020603050405020304" pitchFamily="18" charset="0"/>
              </a:rPr>
              <a:t>’ </a:t>
            </a:r>
            <a:r>
              <a:rPr lang="en-US" b="1">
                <a:latin typeface="Calibri" panose="020F0502020204030204" pitchFamily="34" charset="0"/>
                <a:ea typeface="宋体" panose="02010600030101010101" pitchFamily="2" charset="-122"/>
              </a:rPr>
              <a:t>box. I felt a mixture of embarrassment ad satisfaction striking into my heart. Maybe I had misunderstood him and maybe he</a:t>
            </a:r>
            <a:r>
              <a:rPr lang="en-US" b="1">
                <a:latin typeface="Calibri" panose="020F0502020204030204" pitchFamily="34" charset="0"/>
                <a:ea typeface="宋体" panose="02010600030101010101" pitchFamily="2" charset="-122"/>
                <a:cs typeface="Times New Roman" panose="02020603050405020304" pitchFamily="18" charset="0"/>
              </a:rPr>
              <a:t>’</a:t>
            </a:r>
            <a:r>
              <a:rPr lang="en-US" b="1">
                <a:latin typeface="Calibri" panose="020F0502020204030204" pitchFamily="34" charset="0"/>
                <a:ea typeface="宋体" panose="02010600030101010101" pitchFamily="2" charset="-122"/>
              </a:rPr>
              <a:t>s even kind of sweet... in a hidden sort of way. </a:t>
            </a:r>
            <a:endParaRPr lang="zh-CN" altLang="en-US" b="1"/>
          </a:p>
        </p:txBody>
      </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1"/>
          <p:cNvSpPr>
            <a:spLocks noChangeArrowheads="1"/>
          </p:cNvSpPr>
          <p:nvPr/>
        </p:nvSpPr>
        <p:spPr bwMode="auto">
          <a:xfrm>
            <a:off x="0" y="-317"/>
            <a:ext cx="9099550" cy="5053965"/>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266700" algn="l" defTabSz="914400" rtl="0" eaLnBrk="1" fontAlgn="base" hangingPunct="1">
              <a:lnSpc>
                <a:spcPts val="2580"/>
              </a:lnSpc>
              <a:spcBef>
                <a:spcPct val="0"/>
              </a:spcBef>
              <a:spcAft>
                <a:spcPct val="0"/>
              </a:spcAft>
              <a:buClrTx/>
              <a:buSzTx/>
              <a:buFontTx/>
              <a:buNone/>
            </a:pPr>
            <a:r>
              <a:rPr kumimoji="0" lang="en-US" altLang="zh-CN" sz="2400" b="0" i="1" u="none" strike="noStrike" cap="none" normalizeH="0" baseline="0" dirty="0" smtClean="0">
                <a:ln>
                  <a:noFill/>
                </a:ln>
                <a:solidFill>
                  <a:schemeClr val="tx1"/>
                </a:solidFill>
                <a:effectLst/>
                <a:latin typeface="Times New Roman" panose="02020603050405020304" pitchFamily="18" charset="0"/>
                <a:ea typeface="等线" panose="02010600030101010101" charset="-122"/>
                <a:cs typeface="Times New Roman" panose="02020603050405020304" pitchFamily="18" charset="0"/>
              </a:rPr>
              <a:t>I stared at the paper and then looked around.</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等线" panose="02010600030101010101" charset="-122"/>
                <a:cs typeface="Times New Roman" panose="02020603050405020304" pitchFamily="18" charset="0"/>
              </a:rPr>
              <a:t> On the backside, there was a map. I noticed that it was clearly leading me in a direction, but who could have sent this? I stood there in </a:t>
            </a:r>
            <a:r>
              <a:rPr kumimoji="0" lang="en-US" altLang="zh-CN" sz="2400" b="0" i="0" u="sng" strike="noStrike" cap="none" normalizeH="0" baseline="0" dirty="0" smtClean="0">
                <a:ln>
                  <a:noFill/>
                </a:ln>
                <a:solidFill>
                  <a:schemeClr val="tx1"/>
                </a:solidFill>
                <a:effectLst/>
                <a:latin typeface="Times New Roman" panose="02020603050405020304" pitchFamily="18" charset="0"/>
                <a:ea typeface="等线" panose="02010600030101010101" charset="-122"/>
                <a:cs typeface="Times New Roman" panose="02020603050405020304" pitchFamily="18" charset="0"/>
              </a:rPr>
              <a:t>silence</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等线" panose="02010600030101010101" charset="-122"/>
                <a:cs typeface="Times New Roman" panose="02020603050405020304" pitchFamily="18" charset="0"/>
              </a:rPr>
              <a:t> and studied it. I decided to follow the map and it led me down the beach until I reached a staircase. I </a:t>
            </a:r>
            <a:r>
              <a:rPr kumimoji="0" lang="en-US" altLang="zh-CN" sz="2400" b="0" i="0" u="sng" strike="noStrike" cap="none" normalizeH="0" baseline="0" dirty="0" smtClean="0">
                <a:ln>
                  <a:noFill/>
                </a:ln>
                <a:solidFill>
                  <a:schemeClr val="tx1"/>
                </a:solidFill>
                <a:effectLst/>
                <a:latin typeface="Times New Roman" panose="02020603050405020304" pitchFamily="18" charset="0"/>
                <a:ea typeface="等线" panose="02010600030101010101" charset="-122"/>
                <a:cs typeface="Times New Roman" panose="02020603050405020304" pitchFamily="18" charset="0"/>
              </a:rPr>
              <a:t>looked</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等线" panose="02010600030101010101" charset="-122"/>
                <a:cs typeface="Times New Roman" panose="02020603050405020304" pitchFamily="18" charset="0"/>
              </a:rPr>
              <a:t> back and could no longer see my siblings. I continued to follow the point on the map, until I unexpectedly lost my footing and fell down the steps.</a:t>
            </a:r>
            <a:endPar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l" defTabSz="914400" rtl="0" eaLnBrk="0" fontAlgn="base" hangingPunct="0">
              <a:lnSpc>
                <a:spcPts val="2580"/>
              </a:lnSpc>
              <a:spcBef>
                <a:spcPct val="0"/>
              </a:spcBef>
              <a:spcAft>
                <a:spcPct val="0"/>
              </a:spcAft>
              <a:buClrTx/>
              <a:buSzTx/>
              <a:buFontTx/>
              <a:buNone/>
            </a:pPr>
            <a:r>
              <a:rPr kumimoji="0" lang="en-US" altLang="zh-CN" sz="2400" b="0" i="1" u="none" strike="noStrike" cap="none" normalizeH="0" baseline="0" dirty="0" smtClean="0">
                <a:ln>
                  <a:noFill/>
                </a:ln>
                <a:solidFill>
                  <a:schemeClr val="tx1"/>
                </a:solidFill>
                <a:effectLst/>
                <a:latin typeface="Times New Roman" panose="02020603050405020304" pitchFamily="18" charset="0"/>
                <a:ea typeface="等线" panose="02010600030101010101" charset="-122"/>
                <a:cs typeface="Times New Roman" panose="02020603050405020304" pitchFamily="18" charset="0"/>
              </a:rPr>
              <a:t>As I opened my eyes, I found my father was standing right beside me.</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等线" panose="02010600030101010101" charset="-122"/>
                <a:cs typeface="Times New Roman" panose="02020603050405020304" pitchFamily="18" charset="0"/>
              </a:rPr>
              <a:t>“Happy </a:t>
            </a:r>
            <a:r>
              <a:rPr kumimoji="0" lang="en-US" altLang="zh-CN" sz="2400" b="0" i="0" u="sng" strike="noStrike" cap="none" normalizeH="0" baseline="0" dirty="0" smtClean="0">
                <a:ln>
                  <a:noFill/>
                </a:ln>
                <a:solidFill>
                  <a:schemeClr val="tx1"/>
                </a:solidFill>
                <a:effectLst/>
                <a:latin typeface="Times New Roman" panose="02020603050405020304" pitchFamily="18" charset="0"/>
                <a:ea typeface="等线" panose="02010600030101010101" charset="-122"/>
                <a:cs typeface="Times New Roman" panose="02020603050405020304" pitchFamily="18" charset="0"/>
              </a:rPr>
              <a:t>Birthday</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等线" panose="02010600030101010101" charset="-122"/>
                <a:cs typeface="Times New Roman" panose="02020603050405020304" pitchFamily="18" charset="0"/>
              </a:rPr>
              <a:t>, son,” he said, patting my shoulder gently. Then he asked how I had come upon this place? I explained to him that I had found the </a:t>
            </a:r>
            <a:r>
              <a:rPr kumimoji="0" lang="en-US" altLang="zh-CN" sz="2400" b="0" i="0" u="sng" strike="noStrike" cap="none" normalizeH="0" baseline="0" dirty="0" smtClean="0">
                <a:ln>
                  <a:noFill/>
                </a:ln>
                <a:solidFill>
                  <a:schemeClr val="tx1"/>
                </a:solidFill>
                <a:effectLst/>
                <a:latin typeface="Times New Roman" panose="02020603050405020304" pitchFamily="18" charset="0"/>
                <a:ea typeface="等线" panose="02010600030101010101" charset="-122"/>
                <a:cs typeface="Times New Roman" panose="02020603050405020304" pitchFamily="18" charset="0"/>
              </a:rPr>
              <a:t>bottle</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等线" panose="02010600030101010101" charset="-122"/>
                <a:cs typeface="Times New Roman" panose="02020603050405020304" pitchFamily="18" charset="0"/>
              </a:rPr>
              <a:t> in the ocean and when I opened it had the words on it. Shocked by the message, my </a:t>
            </a:r>
            <a:r>
              <a:rPr kumimoji="0" lang="en-US" altLang="zh-CN" sz="2400" b="0" i="0" u="sng" strike="noStrike" cap="none" normalizeH="0" baseline="0" dirty="0" smtClean="0">
                <a:ln>
                  <a:noFill/>
                </a:ln>
                <a:solidFill>
                  <a:schemeClr val="tx1"/>
                </a:solidFill>
                <a:effectLst/>
                <a:latin typeface="Times New Roman" panose="02020603050405020304" pitchFamily="18" charset="0"/>
                <a:ea typeface="等线" panose="02010600030101010101" charset="-122"/>
                <a:cs typeface="Times New Roman" panose="02020603050405020304" pitchFamily="18" charset="0"/>
              </a:rPr>
              <a:t>father</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等线" panose="02010600030101010101" charset="-122"/>
                <a:cs typeface="Times New Roman" panose="02020603050405020304" pitchFamily="18" charset="0"/>
              </a:rPr>
              <a:t> realized what I had found. “I threw this bottle into the </a:t>
            </a:r>
            <a:r>
              <a:rPr kumimoji="0" lang="en-US" altLang="zh-CN" sz="2400" b="0" i="0" u="sng" strike="noStrike" cap="none" normalizeH="0" baseline="0" dirty="0" smtClean="0">
                <a:ln>
                  <a:noFill/>
                </a:ln>
                <a:solidFill>
                  <a:schemeClr val="tx1"/>
                </a:solidFill>
                <a:effectLst/>
                <a:latin typeface="Times New Roman" panose="02020603050405020304" pitchFamily="18" charset="0"/>
                <a:ea typeface="等线" panose="02010600030101010101" charset="-122"/>
                <a:cs typeface="Times New Roman" panose="02020603050405020304" pitchFamily="18" charset="0"/>
              </a:rPr>
              <a:t>ocean</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等线" panose="02010600030101010101" charset="-122"/>
                <a:cs typeface="Times New Roman" panose="02020603050405020304" pitchFamily="18" charset="0"/>
              </a:rPr>
              <a:t> many years ago when I was alone.” he said. “I used to come to this exact place to get away from everyone else. Now I get to share this experience with you.” What a birthday surprise!</a:t>
            </a:r>
            <a:endPar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p:cNvSpPr txBox="1"/>
          <p:nvPr/>
        </p:nvSpPr>
        <p:spPr>
          <a:xfrm>
            <a:off x="-6350" y="2211705"/>
            <a:ext cx="9013190" cy="953135"/>
          </a:xfrm>
          <a:prstGeom prst="rect">
            <a:avLst/>
          </a:prstGeom>
          <a:solidFill>
            <a:schemeClr val="bg1"/>
          </a:solidFill>
        </p:spPr>
        <p:txBody>
          <a:bodyPr wrap="none" rtlCol="0">
            <a:spAutoFit/>
          </a:bodyPr>
          <a:p>
            <a:r>
              <a:rPr lang="zh-CN" altLang="en-US" sz="2800">
                <a:solidFill>
                  <a:srgbClr val="FF0000"/>
                </a:solidFill>
              </a:rPr>
              <a:t>解决了生日问题和漂流瓶；</a:t>
            </a:r>
            <a:r>
              <a:rPr lang="en-US" altLang="zh-CN" sz="2800">
                <a:solidFill>
                  <a:srgbClr val="FF0000"/>
                </a:solidFill>
              </a:rPr>
              <a:t>a new friend? </a:t>
            </a:r>
            <a:r>
              <a:rPr lang="zh-CN" altLang="en-US" sz="2800">
                <a:solidFill>
                  <a:srgbClr val="FF0000"/>
                </a:solidFill>
              </a:rPr>
              <a:t>前文的协同度</a:t>
            </a:r>
            <a:r>
              <a:rPr lang="en-US" altLang="zh-CN" sz="2800">
                <a:solidFill>
                  <a:srgbClr val="FF0000"/>
                </a:solidFill>
              </a:rPr>
              <a:t>?</a:t>
            </a:r>
            <a:endParaRPr lang="en-US" altLang="zh-CN" sz="2800">
              <a:solidFill>
                <a:srgbClr val="FF0000"/>
              </a:solidFill>
            </a:endParaRPr>
          </a:p>
          <a:p>
            <a:r>
              <a:rPr lang="en-US" altLang="zh-CN" sz="2800">
                <a:solidFill>
                  <a:srgbClr val="FF0000"/>
                </a:solidFill>
              </a:rPr>
              <a:t>what a new surprise !</a:t>
            </a:r>
            <a:r>
              <a:rPr lang="zh-CN" altLang="en-US" sz="2800">
                <a:solidFill>
                  <a:srgbClr val="FF0000"/>
                </a:solidFill>
              </a:rPr>
              <a:t>主题显得单薄</a:t>
            </a:r>
            <a:r>
              <a:rPr lang="en-US" altLang="zh-CN" sz="2800">
                <a:solidFill>
                  <a:srgbClr val="FF0000"/>
                </a:solidFill>
              </a:rPr>
              <a:t> </a:t>
            </a:r>
            <a:endParaRPr lang="en-US" altLang="zh-CN" sz="28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checkerboard(across)">
                                      <p:cBhvr>
                                        <p:cTn id="7" dur="500"/>
                                        <p:tgtEl>
                                          <p:spTgt spid="204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linds(horizontal)">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blinds(horizontal)">
                                      <p:cBhvr>
                                        <p:cTn id="1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335" y="277495"/>
            <a:ext cx="9130665" cy="368300"/>
          </a:xfrm>
          <a:prstGeom prst="rect">
            <a:avLst/>
          </a:prstGeom>
          <a:noFill/>
        </p:spPr>
        <p:txBody>
          <a:bodyPr wrap="square" rtlCol="0">
            <a:spAutoFit/>
          </a:bodyPr>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1.jpg"/>
          <p:cNvPicPr>
            <a:picLocks noChangeAspect="1"/>
          </p:cNvPicPr>
          <p:nvPr/>
        </p:nvPicPr>
        <p:blipFill>
          <a:blip r:embed="rId1"/>
          <a:stretch>
            <a:fillRect/>
          </a:stretch>
        </p:blipFill>
        <p:spPr>
          <a:xfrm>
            <a:off x="1" y="428610"/>
            <a:ext cx="6581172" cy="4214842"/>
          </a:xfrm>
          <a:prstGeom prst="rect">
            <a:avLst/>
          </a:prstGeom>
        </p:spPr>
      </p:pic>
      <p:sp>
        <p:nvSpPr>
          <p:cNvPr id="8" name="TextBox 7"/>
          <p:cNvSpPr txBox="1"/>
          <p:nvPr/>
        </p:nvSpPr>
        <p:spPr>
          <a:xfrm>
            <a:off x="0" y="0"/>
            <a:ext cx="3674532" cy="369332"/>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altLang="zh-CN" dirty="0" smtClean="0"/>
              <a:t>Example of reasonable development:</a:t>
            </a:r>
            <a:endParaRPr lang="zh-CN" altLang="en-US" dirty="0"/>
          </a:p>
        </p:txBody>
      </p:sp>
      <p:sp>
        <p:nvSpPr>
          <p:cNvPr id="4" name="TextBox 3"/>
          <p:cNvSpPr txBox="1"/>
          <p:nvPr/>
        </p:nvSpPr>
        <p:spPr>
          <a:xfrm>
            <a:off x="6715140" y="601696"/>
            <a:ext cx="2249348" cy="3970318"/>
          </a:xfrm>
          <a:prstGeom prst="rect">
            <a:avLst/>
          </a:prstGeom>
          <a:noFill/>
        </p:spPr>
        <p:txBody>
          <a:bodyPr wrap="square" rtlCol="0">
            <a:spAutoFit/>
          </a:bodyPr>
          <a:lstStyle/>
          <a:p>
            <a:r>
              <a:rPr lang="zh-CN" altLang="en-US" dirty="0" smtClean="0">
                <a:solidFill>
                  <a:srgbClr val="FF0000"/>
                </a:solidFill>
              </a:rPr>
              <a:t>点评：</a:t>
            </a:r>
            <a:endParaRPr lang="en-US" altLang="zh-CN" dirty="0" smtClean="0">
              <a:solidFill>
                <a:srgbClr val="FF0000"/>
              </a:solidFill>
            </a:endParaRPr>
          </a:p>
          <a:p>
            <a:r>
              <a:rPr lang="zh-CN" altLang="en-US" dirty="0" smtClean="0">
                <a:solidFill>
                  <a:srgbClr val="FF0000"/>
                </a:solidFill>
              </a:rPr>
              <a:t>本段的续写与首句衔接融洽，从所见（空旷无人），到所感（寂寞失落），到</a:t>
            </a:r>
            <a:r>
              <a:rPr lang="en-US" altLang="zh-CN" dirty="0" smtClean="0">
                <a:solidFill>
                  <a:srgbClr val="FF0000"/>
                </a:solidFill>
              </a:rPr>
              <a:t>Carol</a:t>
            </a:r>
            <a:r>
              <a:rPr lang="zh-CN" altLang="en-US" dirty="0" smtClean="0">
                <a:solidFill>
                  <a:srgbClr val="FF0000"/>
                </a:solidFill>
              </a:rPr>
              <a:t>出现（蒙眼领我回家），情节设置合理，为下一段中问题的解决和主题的总结作了恰当的铺垫；语言上心理活动、动作描写到位，语言的积累和运用还是不错的。</a:t>
            </a:r>
            <a:endParaRPr lang="zh-CN" altLang="en-US"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2.jpg"/>
          <p:cNvPicPr>
            <a:picLocks noChangeAspect="1"/>
          </p:cNvPicPr>
          <p:nvPr/>
        </p:nvPicPr>
        <p:blipFill>
          <a:blip r:embed="rId1"/>
          <a:stretch>
            <a:fillRect/>
          </a:stretch>
        </p:blipFill>
        <p:spPr>
          <a:xfrm>
            <a:off x="142845" y="500048"/>
            <a:ext cx="6219707" cy="4214842"/>
          </a:xfrm>
          <a:prstGeom prst="rect">
            <a:avLst/>
          </a:prstGeom>
        </p:spPr>
      </p:pic>
      <p:sp>
        <p:nvSpPr>
          <p:cNvPr id="7" name="TextBox 6"/>
          <p:cNvSpPr txBox="1"/>
          <p:nvPr/>
        </p:nvSpPr>
        <p:spPr>
          <a:xfrm>
            <a:off x="0" y="0"/>
            <a:ext cx="3674532" cy="369332"/>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altLang="zh-CN" dirty="0" smtClean="0"/>
              <a:t>Example of reasonable development:</a:t>
            </a:r>
            <a:endParaRPr lang="zh-CN" altLang="en-US" dirty="0"/>
          </a:p>
        </p:txBody>
      </p:sp>
      <p:sp>
        <p:nvSpPr>
          <p:cNvPr id="4" name="TextBox 3"/>
          <p:cNvSpPr txBox="1"/>
          <p:nvPr/>
        </p:nvSpPr>
        <p:spPr>
          <a:xfrm>
            <a:off x="6429388" y="428610"/>
            <a:ext cx="2520850" cy="4246245"/>
          </a:xfrm>
          <a:prstGeom prst="rect">
            <a:avLst/>
          </a:prstGeom>
          <a:noFill/>
        </p:spPr>
        <p:txBody>
          <a:bodyPr wrap="square" rtlCol="0">
            <a:spAutoFit/>
          </a:bodyPr>
          <a:lstStyle/>
          <a:p>
            <a:r>
              <a:rPr lang="zh-CN" altLang="en-US" dirty="0" smtClean="0">
                <a:solidFill>
                  <a:srgbClr val="FF0000"/>
                </a:solidFill>
              </a:rPr>
              <a:t>点评：</a:t>
            </a:r>
            <a:endParaRPr lang="en-US" altLang="zh-CN" dirty="0" smtClean="0">
              <a:solidFill>
                <a:srgbClr val="FF0000"/>
              </a:solidFill>
            </a:endParaRPr>
          </a:p>
          <a:p>
            <a:r>
              <a:rPr lang="zh-CN" altLang="en-US" dirty="0" smtClean="0">
                <a:solidFill>
                  <a:srgbClr val="FF0000"/>
                </a:solidFill>
              </a:rPr>
              <a:t>本段在情节上解决了</a:t>
            </a:r>
            <a:r>
              <a:rPr lang="en-US" altLang="zh-CN" dirty="0" smtClean="0">
                <a:solidFill>
                  <a:srgbClr val="FF0000"/>
                </a:solidFill>
              </a:rPr>
              <a:t>birthday</a:t>
            </a:r>
            <a:r>
              <a:rPr lang="zh-CN" altLang="en-US" dirty="0" smtClean="0">
                <a:solidFill>
                  <a:srgbClr val="FF0000"/>
                </a:solidFill>
              </a:rPr>
              <a:t>和</a:t>
            </a:r>
            <a:r>
              <a:rPr lang="en-US" altLang="zh-CN" dirty="0" smtClean="0">
                <a:solidFill>
                  <a:srgbClr val="FF0000"/>
                </a:solidFill>
              </a:rPr>
              <a:t>friend</a:t>
            </a:r>
            <a:r>
              <a:rPr lang="zh-CN" altLang="en-US" dirty="0" smtClean="0">
                <a:solidFill>
                  <a:srgbClr val="FF0000"/>
                </a:solidFill>
              </a:rPr>
              <a:t>的问题，紧扣主题，语言上对无灵主语、非谓语的使用值得赞赏。另外，作者在结尾呼应上文，交待了</a:t>
            </a:r>
            <a:r>
              <a:rPr lang="en-US" altLang="zh-CN" dirty="0" smtClean="0">
                <a:solidFill>
                  <a:srgbClr val="FF0000"/>
                </a:solidFill>
              </a:rPr>
              <a:t>bottle</a:t>
            </a:r>
            <a:r>
              <a:rPr lang="zh-CN" altLang="en-US" dirty="0" smtClean="0">
                <a:solidFill>
                  <a:srgbClr val="FF0000"/>
                </a:solidFill>
              </a:rPr>
              <a:t>的由来，把</a:t>
            </a:r>
            <a:r>
              <a:rPr lang="en-US" altLang="zh-CN" dirty="0" smtClean="0">
                <a:solidFill>
                  <a:srgbClr val="FF0000"/>
                </a:solidFill>
              </a:rPr>
              <a:t>father- friend- present</a:t>
            </a:r>
            <a:r>
              <a:rPr lang="zh-CN" altLang="en-US" dirty="0" smtClean="0">
                <a:solidFill>
                  <a:srgbClr val="FF0000"/>
                </a:solidFill>
              </a:rPr>
              <a:t>都串</a:t>
            </a:r>
            <a:r>
              <a:rPr lang="zh-CN" altLang="en-US" smtClean="0">
                <a:solidFill>
                  <a:srgbClr val="FF0000"/>
                </a:solidFill>
              </a:rPr>
              <a:t>了起来</a:t>
            </a:r>
            <a:r>
              <a:rPr lang="en-US" altLang="zh-CN" smtClean="0">
                <a:solidFill>
                  <a:srgbClr val="FF0000"/>
                </a:solidFill>
              </a:rPr>
              <a:t>,</a:t>
            </a:r>
            <a:r>
              <a:rPr lang="zh-CN" altLang="en-US" smtClean="0">
                <a:solidFill>
                  <a:srgbClr val="FF0000"/>
                </a:solidFill>
              </a:rPr>
              <a:t>虽略显生硬，主题升华也略显单薄，语前文的协同度一般，但</a:t>
            </a:r>
            <a:r>
              <a:rPr lang="zh-CN" altLang="en-US" dirty="0" smtClean="0">
                <a:solidFill>
                  <a:srgbClr val="FF0000"/>
                </a:solidFill>
              </a:rPr>
              <a:t>在考场上能</a:t>
            </a:r>
            <a:r>
              <a:rPr lang="zh-CN" altLang="en-US" smtClean="0">
                <a:solidFill>
                  <a:srgbClr val="FF0000"/>
                </a:solidFill>
              </a:rPr>
              <a:t>对所有因素都</a:t>
            </a:r>
            <a:r>
              <a:rPr lang="zh-CN" altLang="en-US" dirty="0" smtClean="0">
                <a:solidFill>
                  <a:srgbClr val="FF0000"/>
                </a:solidFill>
              </a:rPr>
              <a:t>有所</a:t>
            </a:r>
            <a:r>
              <a:rPr lang="zh-CN" altLang="en-US" smtClean="0">
                <a:solidFill>
                  <a:srgbClr val="FF0000"/>
                </a:solidFill>
              </a:rPr>
              <a:t>兼顾，已实</a:t>
            </a:r>
            <a:r>
              <a:rPr lang="zh-CN" altLang="en-US" dirty="0" smtClean="0">
                <a:solidFill>
                  <a:srgbClr val="FF0000"/>
                </a:solidFill>
              </a:rPr>
              <a:t>属不易。</a:t>
            </a:r>
            <a:endParaRPr lang="zh-CN" altLang="en-US"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31911" y="497717"/>
            <a:ext cx="672040" cy="493315"/>
          </a:xfrm>
          <a:prstGeom prst="rect">
            <a:avLst/>
          </a:prstGeom>
        </p:spPr>
      </p:pic>
      <p:pic>
        <p:nvPicPr>
          <p:cNvPr id="72" name="图片 7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8016755" y="1007806"/>
            <a:ext cx="351128" cy="348644"/>
          </a:xfrm>
          <a:prstGeom prst="rect">
            <a:avLst/>
          </a:prstGeom>
        </p:spPr>
      </p:pic>
      <p:pic>
        <p:nvPicPr>
          <p:cNvPr id="73" name="图片 72"/>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8366710" y="714828"/>
            <a:ext cx="193994" cy="192621"/>
          </a:xfrm>
          <a:prstGeom prst="rect">
            <a:avLst/>
          </a:prstGeom>
        </p:spPr>
      </p:pic>
      <p:pic>
        <p:nvPicPr>
          <p:cNvPr id="74" name="图片 73"/>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8173889" y="472154"/>
            <a:ext cx="156375" cy="155269"/>
          </a:xfrm>
          <a:prstGeom prst="rect">
            <a:avLst/>
          </a:prstGeom>
        </p:spPr>
      </p:pic>
      <p:pic>
        <p:nvPicPr>
          <p:cNvPr id="75" name="图片 74"/>
          <p:cNvPicPr>
            <a:picLocks noChangeAspect="1"/>
          </p:cNvPicPr>
          <p:nvPr>
            <p:custDataLst>
              <p:tags r:id="rId8"/>
            </p:custDataLst>
          </p:nvPr>
        </p:nvPicPr>
        <p:blipFill rotWithShape="1">
          <a:blip r:embed="rId9" cstate="print">
            <a:extLst>
              <a:ext uri="{28A0092B-C50C-407E-A947-70E740481C1C}">
                <a14:useLocalDpi xmlns:a14="http://schemas.microsoft.com/office/drawing/2010/main" val="0"/>
              </a:ext>
            </a:extLst>
          </a:blip>
          <a:srcRect l="25274" t="27748" r="33608" b="16937"/>
          <a:stretch>
            <a:fillRect/>
          </a:stretch>
        </p:blipFill>
        <p:spPr>
          <a:xfrm>
            <a:off x="8300970" y="275419"/>
            <a:ext cx="405249" cy="413327"/>
          </a:xfrm>
          <a:prstGeom prst="rect">
            <a:avLst/>
          </a:prstGeom>
        </p:spPr>
      </p:pic>
      <p:pic>
        <p:nvPicPr>
          <p:cNvPr id="78" name="图片 77"/>
          <p:cNvPicPr>
            <a:picLocks noChangeAspect="1"/>
          </p:cNvPicPr>
          <p:nvPr>
            <p:custDataLst>
              <p:tags r:id="rId10"/>
            </p:custDataLst>
          </p:nvPr>
        </p:nvPicPr>
        <p:blipFill>
          <a:blip r:embed="rId11" cstate="print">
            <a:extLst>
              <a:ext uri="{28A0092B-C50C-407E-A947-70E740481C1C}">
                <a14:useLocalDpi xmlns:a14="http://schemas.microsoft.com/office/drawing/2010/main" val="0"/>
              </a:ext>
            </a:extLst>
          </a:blip>
          <a:stretch>
            <a:fillRect/>
          </a:stretch>
        </p:blipFill>
        <p:spPr>
          <a:xfrm>
            <a:off x="0" y="4075857"/>
            <a:ext cx="860480" cy="842615"/>
          </a:xfrm>
          <a:prstGeom prst="rect">
            <a:avLst/>
          </a:prstGeom>
        </p:spPr>
      </p:pic>
      <p:pic>
        <p:nvPicPr>
          <p:cNvPr id="7" name="图片 6"/>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366988" y="45818"/>
            <a:ext cx="534934" cy="759695"/>
          </a:xfrm>
          <a:prstGeom prst="rect">
            <a:avLst/>
          </a:prstGeom>
        </p:spPr>
      </p:pic>
      <p:pic>
        <p:nvPicPr>
          <p:cNvPr id="8" name="图片 7"/>
          <p:cNvPicPr>
            <a:picLocks noChangeAspect="1"/>
          </p:cNvPicPr>
          <p:nvPr>
            <p:custDataLst>
              <p:tags r:id="rId14"/>
            </p:custDataLst>
          </p:nvPr>
        </p:nvPicPr>
        <p:blipFill>
          <a:blip r:embed="rId15" cstate="print">
            <a:extLst>
              <a:ext uri="{28A0092B-C50C-407E-A947-70E740481C1C}">
                <a14:useLocalDpi xmlns:a14="http://schemas.microsoft.com/office/drawing/2010/main" val="0"/>
              </a:ext>
            </a:extLst>
          </a:blip>
          <a:stretch>
            <a:fillRect/>
          </a:stretch>
        </p:blipFill>
        <p:spPr>
          <a:xfrm>
            <a:off x="1537287" y="127034"/>
            <a:ext cx="590888" cy="743480"/>
          </a:xfrm>
          <a:prstGeom prst="rect">
            <a:avLst/>
          </a:prstGeom>
        </p:spPr>
      </p:pic>
      <p:pic>
        <p:nvPicPr>
          <p:cNvPr id="27" name="图片 26"/>
          <p:cNvPicPr>
            <a:picLocks noChangeAspect="1"/>
          </p:cNvPicPr>
          <p:nvPr>
            <p:custDataLst>
              <p:tags r:id="rId16"/>
            </p:custDataLst>
          </p:nvPr>
        </p:nvPicPr>
        <p:blipFill>
          <a:blip r:embed="rId17" cstate="print">
            <a:extLst>
              <a:ext uri="{28A0092B-C50C-407E-A947-70E740481C1C}">
                <a14:useLocalDpi xmlns:a14="http://schemas.microsoft.com/office/drawing/2010/main" val="0"/>
              </a:ext>
            </a:extLst>
          </a:blip>
          <a:stretch>
            <a:fillRect/>
          </a:stretch>
        </p:blipFill>
        <p:spPr>
          <a:xfrm>
            <a:off x="2991562" y="555552"/>
            <a:ext cx="681176" cy="676356"/>
          </a:xfrm>
          <a:prstGeom prst="rect">
            <a:avLst/>
          </a:prstGeom>
        </p:spPr>
      </p:pic>
      <p:sp>
        <p:nvSpPr>
          <p:cNvPr id="12" name="文本框 11"/>
          <p:cNvSpPr txBox="1"/>
          <p:nvPr/>
        </p:nvSpPr>
        <p:spPr>
          <a:xfrm>
            <a:off x="35560" y="0"/>
            <a:ext cx="9154160" cy="5692775"/>
          </a:xfrm>
          <a:prstGeom prst="rect">
            <a:avLst/>
          </a:prstGeom>
          <a:noFill/>
        </p:spPr>
        <p:txBody>
          <a:bodyPr wrap="square">
            <a:spAutoFit/>
          </a:bodyPr>
          <a:lstStyle/>
          <a:p>
            <a:pPr fontAlgn="auto">
              <a:lnSpc>
                <a:spcPct val="100000"/>
              </a:lnSpc>
            </a:pPr>
            <a:r>
              <a:rPr lang="en-US" altLang="zh-CN" sz="2800" i="1" u="sng"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I stared at the paper and then looked aroun</a:t>
            </a:r>
            <a:r>
              <a:rPr lang="en-US" altLang="zh-CN" sz="2800" i="1"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d. </a:t>
            </a: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 In the near distance came the joyful laughter of Carol and Julie, seemingly having found some extraordinary shells out of their expectation, and at my foot, the waves of tide kept </a:t>
            </a:r>
            <a:r>
              <a:rPr lang="en-US" altLang="zh-CN" sz="2800" u="sng"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touch</a:t>
            </a: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ing the rock periodically. Not a single magic or any sign shew.  I lowered down my head and glued my eyes to the rest of the paper. “All you need to do is close your eyes for ten minutes,” read the paper. So I did, with a strong curiosity to guess who this promised</a:t>
            </a:r>
            <a:r>
              <a:rPr lang="en-US" altLang="zh-CN" sz="2800" u="sng"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 friend</a:t>
            </a: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 would be. </a:t>
            </a:r>
            <a:r>
              <a:rPr lang="en-US" altLang="zh-CN" sz="2800" u="sng"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Slowly</a:t>
            </a: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 I felt the gentle breeze on my face, combing through my hair, which helped clear my thought. Far from the busty and noisy city, I realized that it was a quiet and lovely place that my </a:t>
            </a:r>
            <a:r>
              <a:rPr lang="en-US" altLang="zh-CN" sz="2800" u="sng"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father </a:t>
            </a: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brought us to actually.</a:t>
            </a:r>
            <a:endParaRPr lang="zh-CN"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p:txBody>
      </p:sp>
    </p:spTree>
    <p:custDataLst>
      <p:tags r:id="rId18"/>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1+#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31911" y="497717"/>
            <a:ext cx="672040" cy="493315"/>
          </a:xfrm>
          <a:prstGeom prst="rect">
            <a:avLst/>
          </a:prstGeom>
        </p:spPr>
      </p:pic>
      <p:pic>
        <p:nvPicPr>
          <p:cNvPr id="72" name="图片 7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8016755" y="1007806"/>
            <a:ext cx="351128" cy="348644"/>
          </a:xfrm>
          <a:prstGeom prst="rect">
            <a:avLst/>
          </a:prstGeom>
        </p:spPr>
      </p:pic>
      <p:pic>
        <p:nvPicPr>
          <p:cNvPr id="73" name="图片 72"/>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8366710" y="714828"/>
            <a:ext cx="193994" cy="192621"/>
          </a:xfrm>
          <a:prstGeom prst="rect">
            <a:avLst/>
          </a:prstGeom>
        </p:spPr>
      </p:pic>
      <p:pic>
        <p:nvPicPr>
          <p:cNvPr id="74" name="图片 73"/>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8173889" y="472154"/>
            <a:ext cx="156375" cy="155269"/>
          </a:xfrm>
          <a:prstGeom prst="rect">
            <a:avLst/>
          </a:prstGeom>
        </p:spPr>
      </p:pic>
      <p:pic>
        <p:nvPicPr>
          <p:cNvPr id="75" name="图片 74"/>
          <p:cNvPicPr>
            <a:picLocks noChangeAspect="1"/>
          </p:cNvPicPr>
          <p:nvPr>
            <p:custDataLst>
              <p:tags r:id="rId8"/>
            </p:custDataLst>
          </p:nvPr>
        </p:nvPicPr>
        <p:blipFill rotWithShape="1">
          <a:blip r:embed="rId9" cstate="print">
            <a:extLst>
              <a:ext uri="{28A0092B-C50C-407E-A947-70E740481C1C}">
                <a14:useLocalDpi xmlns:a14="http://schemas.microsoft.com/office/drawing/2010/main" val="0"/>
              </a:ext>
            </a:extLst>
          </a:blip>
          <a:srcRect l="25274" t="27748" r="33608" b="16937"/>
          <a:stretch>
            <a:fillRect/>
          </a:stretch>
        </p:blipFill>
        <p:spPr>
          <a:xfrm>
            <a:off x="8300970" y="275419"/>
            <a:ext cx="405249" cy="413327"/>
          </a:xfrm>
          <a:prstGeom prst="rect">
            <a:avLst/>
          </a:prstGeom>
        </p:spPr>
      </p:pic>
      <p:pic>
        <p:nvPicPr>
          <p:cNvPr id="78" name="图片 77"/>
          <p:cNvPicPr>
            <a:picLocks noChangeAspect="1"/>
          </p:cNvPicPr>
          <p:nvPr>
            <p:custDataLst>
              <p:tags r:id="rId10"/>
            </p:custDataLst>
          </p:nvPr>
        </p:nvPicPr>
        <p:blipFill>
          <a:blip r:embed="rId11" cstate="print">
            <a:extLst>
              <a:ext uri="{28A0092B-C50C-407E-A947-70E740481C1C}">
                <a14:useLocalDpi xmlns:a14="http://schemas.microsoft.com/office/drawing/2010/main" val="0"/>
              </a:ext>
            </a:extLst>
          </a:blip>
          <a:stretch>
            <a:fillRect/>
          </a:stretch>
        </p:blipFill>
        <p:spPr>
          <a:xfrm>
            <a:off x="0" y="4075857"/>
            <a:ext cx="860480" cy="842615"/>
          </a:xfrm>
          <a:prstGeom prst="rect">
            <a:avLst/>
          </a:prstGeom>
        </p:spPr>
      </p:pic>
      <p:pic>
        <p:nvPicPr>
          <p:cNvPr id="7" name="图片 6"/>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366988" y="45818"/>
            <a:ext cx="534934" cy="759695"/>
          </a:xfrm>
          <a:prstGeom prst="rect">
            <a:avLst/>
          </a:prstGeom>
        </p:spPr>
      </p:pic>
      <p:pic>
        <p:nvPicPr>
          <p:cNvPr id="8" name="图片 7"/>
          <p:cNvPicPr>
            <a:picLocks noChangeAspect="1"/>
          </p:cNvPicPr>
          <p:nvPr>
            <p:custDataLst>
              <p:tags r:id="rId14"/>
            </p:custDataLst>
          </p:nvPr>
        </p:nvPicPr>
        <p:blipFill>
          <a:blip r:embed="rId15" cstate="print">
            <a:extLst>
              <a:ext uri="{28A0092B-C50C-407E-A947-70E740481C1C}">
                <a14:useLocalDpi xmlns:a14="http://schemas.microsoft.com/office/drawing/2010/main" val="0"/>
              </a:ext>
            </a:extLst>
          </a:blip>
          <a:stretch>
            <a:fillRect/>
          </a:stretch>
        </p:blipFill>
        <p:spPr>
          <a:xfrm>
            <a:off x="1537287" y="127034"/>
            <a:ext cx="590888" cy="743480"/>
          </a:xfrm>
          <a:prstGeom prst="rect">
            <a:avLst/>
          </a:prstGeom>
        </p:spPr>
      </p:pic>
      <p:pic>
        <p:nvPicPr>
          <p:cNvPr id="27" name="图片 26"/>
          <p:cNvPicPr>
            <a:picLocks noChangeAspect="1"/>
          </p:cNvPicPr>
          <p:nvPr>
            <p:custDataLst>
              <p:tags r:id="rId16"/>
            </p:custDataLst>
          </p:nvPr>
        </p:nvPicPr>
        <p:blipFill>
          <a:blip r:embed="rId17" cstate="print">
            <a:extLst>
              <a:ext uri="{28A0092B-C50C-407E-A947-70E740481C1C}">
                <a14:useLocalDpi xmlns:a14="http://schemas.microsoft.com/office/drawing/2010/main" val="0"/>
              </a:ext>
            </a:extLst>
          </a:blip>
          <a:stretch>
            <a:fillRect/>
          </a:stretch>
        </p:blipFill>
        <p:spPr>
          <a:xfrm>
            <a:off x="2991562" y="555552"/>
            <a:ext cx="681176" cy="676356"/>
          </a:xfrm>
          <a:prstGeom prst="rect">
            <a:avLst/>
          </a:prstGeom>
        </p:spPr>
      </p:pic>
      <p:sp>
        <p:nvSpPr>
          <p:cNvPr id="12" name="文本框 11"/>
          <p:cNvSpPr txBox="1"/>
          <p:nvPr/>
        </p:nvSpPr>
        <p:spPr>
          <a:xfrm>
            <a:off x="-36268" y="-20130"/>
            <a:ext cx="9064336" cy="5262245"/>
          </a:xfrm>
          <a:prstGeom prst="rect">
            <a:avLst/>
          </a:prstGeom>
          <a:noFill/>
        </p:spPr>
        <p:txBody>
          <a:bodyPr wrap="square">
            <a:spAutoFit/>
          </a:bodyPr>
          <a:lstStyle/>
          <a:p>
            <a:pPr indent="133350" fontAlgn="auto">
              <a:lnSpc>
                <a:spcPct val="100000"/>
              </a:lnSpc>
            </a:pPr>
            <a:r>
              <a:rPr lang="en-US" altLang="zh-CN" sz="2800" i="1" u="sng"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A</a:t>
            </a:r>
            <a:r>
              <a:rPr lang="en-US" altLang="zh-CN" sz="2800" i="1" u="sng" dirty="0">
                <a:solidFill>
                  <a:schemeClr val="tx1"/>
                </a:solidFill>
                <a:effectLst/>
                <a:latin typeface="Times New Roman" panose="02020603050405020304" pitchFamily="18" charset="0"/>
                <a:ea typeface="等线" panose="02010600030101010101" charset="-122"/>
                <a:cs typeface="Times New Roman" panose="02020603050405020304" pitchFamily="18" charset="0"/>
              </a:rPr>
              <a:t>s I opened my eyes, I found my father standing right beside me.</a:t>
            </a:r>
            <a:r>
              <a:rPr lang="en-US" altLang="zh-CN" sz="2800" dirty="0">
                <a:solidFill>
                  <a:schemeClr val="tx1"/>
                </a:solidFill>
                <a:effectLst/>
                <a:latin typeface="Times New Roman" panose="02020603050405020304" pitchFamily="18" charset="0"/>
                <a:ea typeface="等线" panose="02010600030101010101" charset="-122"/>
                <a:cs typeface="Times New Roman" panose="02020603050405020304" pitchFamily="18" charset="0"/>
              </a:rPr>
              <a:t> How did he come to my side unnoticeably? I searched for an answer on his still gloomy face, while holding the paper tightly. Father broke the </a:t>
            </a:r>
            <a:r>
              <a:rPr lang="en-US" altLang="zh-CN" sz="2800" u="sng" dirty="0">
                <a:solidFill>
                  <a:schemeClr val="tx1"/>
                </a:solidFill>
                <a:effectLst/>
                <a:latin typeface="Times New Roman" panose="02020603050405020304" pitchFamily="18" charset="0"/>
                <a:ea typeface="等线" panose="02010600030101010101" charset="-122"/>
                <a:cs typeface="Times New Roman" panose="02020603050405020304" pitchFamily="18" charset="0"/>
              </a:rPr>
              <a:t>silence</a:t>
            </a:r>
            <a:r>
              <a:rPr lang="en-US" altLang="zh-CN" sz="2800" dirty="0">
                <a:solidFill>
                  <a:schemeClr val="tx1"/>
                </a:solidFill>
                <a:effectLst/>
                <a:latin typeface="Times New Roman" panose="02020603050405020304" pitchFamily="18" charset="0"/>
                <a:ea typeface="等线" panose="02010600030101010101" charset="-122"/>
                <a:cs typeface="Times New Roman" panose="02020603050405020304" pitchFamily="18" charset="0"/>
              </a:rPr>
              <a:t> first. “Sorry, ” he relieved a sigh. “ I know it is your </a:t>
            </a:r>
            <a:r>
              <a:rPr lang="en-US" altLang="zh-CN" sz="2800" u="sng" dirty="0">
                <a:solidFill>
                  <a:schemeClr val="tx1"/>
                </a:solidFill>
                <a:effectLst/>
                <a:latin typeface="Times New Roman" panose="02020603050405020304" pitchFamily="18" charset="0"/>
                <a:ea typeface="等线" panose="02010600030101010101" charset="-122"/>
                <a:cs typeface="Times New Roman" panose="02020603050405020304" pitchFamily="18" charset="0"/>
              </a:rPr>
              <a:t>birthday</a:t>
            </a:r>
            <a:r>
              <a:rPr lang="en-US" altLang="zh-CN" sz="2800" dirty="0">
                <a:solidFill>
                  <a:schemeClr val="tx1"/>
                </a:solidFill>
                <a:effectLst/>
                <a:latin typeface="Times New Roman" panose="02020603050405020304" pitchFamily="18" charset="0"/>
                <a:ea typeface="等线" panose="02010600030101010101" charset="-122"/>
                <a:cs typeface="Times New Roman" panose="02020603050405020304" pitchFamily="18" charset="0"/>
              </a:rPr>
              <a:t>, but I can’ t afford you any </a:t>
            </a:r>
            <a:r>
              <a:rPr lang="en-US" altLang="zh-CN" sz="2800" u="sng" dirty="0">
                <a:solidFill>
                  <a:schemeClr val="tx1"/>
                </a:solidFill>
                <a:effectLst/>
                <a:latin typeface="Times New Roman" panose="02020603050405020304" pitchFamily="18" charset="0"/>
                <a:ea typeface="等线" panose="02010600030101010101" charset="-122"/>
                <a:cs typeface="Times New Roman" panose="02020603050405020304" pitchFamily="18" charset="0"/>
              </a:rPr>
              <a:t>presents</a:t>
            </a:r>
            <a:r>
              <a:rPr lang="en-US" altLang="zh-CN" sz="2800" dirty="0">
                <a:solidFill>
                  <a:schemeClr val="tx1"/>
                </a:solidFill>
                <a:effectLst/>
                <a:latin typeface="Times New Roman" panose="02020603050405020304" pitchFamily="18" charset="0"/>
                <a:ea typeface="等线" panose="02010600030101010101" charset="-122"/>
                <a:cs typeface="Times New Roman" panose="02020603050405020304" pitchFamily="18" charset="0"/>
              </a:rPr>
              <a:t>. You know…” I briskly cut his words by replying “Don’t say that, Daddy. You have provided us with everything, always.  Just now I found a new friend at this beach.” Startled by my answer, father asked in astonishment “So soon? Who is this friend?” I chuckled at his abrupt reaction “I found at my heart rests a quiet soul who prefers the vast and deep ocean to be a friend.”</a:t>
            </a:r>
            <a:r>
              <a:rPr lang="en-US" altLang="zh-CN"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bg1"/>
                </a:solidFill>
                <a:latin typeface="Times New Roman" panose="02020603050405020304" pitchFamily="18" charset="0"/>
                <a:cs typeface="Times New Roman" panose="02020603050405020304" pitchFamily="18" charset="0"/>
              </a:rPr>
              <a:t>on3: I found an unusual friend</a:t>
            </a:r>
            <a:endParaRPr lang="zh-CN" altLang="en-US" sz="2800" dirty="0">
              <a:solidFill>
                <a:schemeClr val="bg1"/>
              </a:solidFill>
              <a:latin typeface="Times New Roman" panose="02020603050405020304" pitchFamily="18" charset="0"/>
              <a:cs typeface="Times New Roman" panose="02020603050405020304" pitchFamily="18" charset="0"/>
            </a:endParaRPr>
          </a:p>
        </p:txBody>
      </p:sp>
    </p:spTree>
    <p:custDataLst>
      <p:tags r:id="rId18"/>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1+#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123.xml><?xml version="1.0" encoding="utf-8"?>
<p:tagLst xmlns:p="http://schemas.openxmlformats.org/presentationml/2006/main">
  <p:tag name="MH" val="20170414135332"/>
  <p:tag name="MH_LIBRARY" val="GRAPHIC"/>
  <p:tag name="MH_ORDER" val="Picture 71"/>
</p:tagLst>
</file>

<file path=ppt/tags/tag124.xml><?xml version="1.0" encoding="utf-8"?>
<p:tagLst xmlns:p="http://schemas.openxmlformats.org/presentationml/2006/main">
  <p:tag name="MH" val="20170414135332"/>
  <p:tag name="MH_LIBRARY" val="GRAPHIC"/>
  <p:tag name="MH_ORDER" val="Picture 72"/>
</p:tagLst>
</file>

<file path=ppt/tags/tag125.xml><?xml version="1.0" encoding="utf-8"?>
<p:tagLst xmlns:p="http://schemas.openxmlformats.org/presentationml/2006/main">
  <p:tag name="MH" val="20170414135332"/>
  <p:tag name="MH_LIBRARY" val="GRAPHIC"/>
  <p:tag name="MH_ORDER" val="Picture 73"/>
</p:tagLst>
</file>

<file path=ppt/tags/tag126.xml><?xml version="1.0" encoding="utf-8"?>
<p:tagLst xmlns:p="http://schemas.openxmlformats.org/presentationml/2006/main">
  <p:tag name="MH" val="20170414135332"/>
  <p:tag name="MH_LIBRARY" val="GRAPHIC"/>
  <p:tag name="MH_ORDER" val="Picture 74"/>
</p:tagLst>
</file>

<file path=ppt/tags/tag127.xml><?xml version="1.0" encoding="utf-8"?>
<p:tagLst xmlns:p="http://schemas.openxmlformats.org/presentationml/2006/main">
  <p:tag name="MH" val="20170414135332"/>
  <p:tag name="MH_LIBRARY" val="GRAPHIC"/>
  <p:tag name="MH_ORDER" val="Picture 77"/>
</p:tagLst>
</file>

<file path=ppt/tags/tag128.xml><?xml version="1.0" encoding="utf-8"?>
<p:tagLst xmlns:p="http://schemas.openxmlformats.org/presentationml/2006/main">
  <p:tag name="MH" val="20170414135332"/>
  <p:tag name="MH_LIBRARY" val="GRAPHIC"/>
  <p:tag name="MH_ORDER" val="Picture 6"/>
</p:tagLst>
</file>

<file path=ppt/tags/tag129.xml><?xml version="1.0" encoding="utf-8"?>
<p:tagLst xmlns:p="http://schemas.openxmlformats.org/presentationml/2006/main">
  <p:tag name="MH" val="20170414135332"/>
  <p:tag name="MH_LIBRARY" val="GRAPHIC"/>
  <p:tag name="MH_ORDER" val="Picture 7"/>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MH" val="20170414135332"/>
  <p:tag name="MH_LIBRARY" val="GRAPHIC"/>
  <p:tag name="MH_ORDER" val="Picture 26"/>
</p:tagLst>
</file>

<file path=ppt/tags/tag131.xml><?xml version="1.0" encoding="utf-8"?>
<p:tagLst xmlns:p="http://schemas.openxmlformats.org/presentationml/2006/main">
  <p:tag name="MH" val="20170414135332"/>
  <p:tag name="MH_LIBRARY" val="GRAPHIC"/>
</p:tagLst>
</file>

<file path=ppt/tags/tag132.xml><?xml version="1.0" encoding="utf-8"?>
<p:tagLst xmlns:p="http://schemas.openxmlformats.org/presentationml/2006/main">
  <p:tag name="MH" val="20170414135332"/>
  <p:tag name="MH_LIBRARY" val="GRAPHIC"/>
  <p:tag name="MH_ORDER" val="Picture 71"/>
</p:tagLst>
</file>

<file path=ppt/tags/tag133.xml><?xml version="1.0" encoding="utf-8"?>
<p:tagLst xmlns:p="http://schemas.openxmlformats.org/presentationml/2006/main">
  <p:tag name="MH" val="20170414135332"/>
  <p:tag name="MH_LIBRARY" val="GRAPHIC"/>
  <p:tag name="MH_ORDER" val="Picture 72"/>
</p:tagLst>
</file>

<file path=ppt/tags/tag134.xml><?xml version="1.0" encoding="utf-8"?>
<p:tagLst xmlns:p="http://schemas.openxmlformats.org/presentationml/2006/main">
  <p:tag name="MH" val="20170414135332"/>
  <p:tag name="MH_LIBRARY" val="GRAPHIC"/>
  <p:tag name="MH_ORDER" val="Picture 73"/>
</p:tagLst>
</file>

<file path=ppt/tags/tag135.xml><?xml version="1.0" encoding="utf-8"?>
<p:tagLst xmlns:p="http://schemas.openxmlformats.org/presentationml/2006/main">
  <p:tag name="MH" val="20170414135332"/>
  <p:tag name="MH_LIBRARY" val="GRAPHIC"/>
  <p:tag name="MH_ORDER" val="Picture 74"/>
</p:tagLst>
</file>

<file path=ppt/tags/tag136.xml><?xml version="1.0" encoding="utf-8"?>
<p:tagLst xmlns:p="http://schemas.openxmlformats.org/presentationml/2006/main">
  <p:tag name="MH" val="20170414135332"/>
  <p:tag name="MH_LIBRARY" val="GRAPHIC"/>
  <p:tag name="MH_ORDER" val="Picture 77"/>
</p:tagLst>
</file>

<file path=ppt/tags/tag137.xml><?xml version="1.0" encoding="utf-8"?>
<p:tagLst xmlns:p="http://schemas.openxmlformats.org/presentationml/2006/main">
  <p:tag name="MH" val="20170414135332"/>
  <p:tag name="MH_LIBRARY" val="GRAPHIC"/>
  <p:tag name="MH_ORDER" val="Picture 6"/>
</p:tagLst>
</file>

<file path=ppt/tags/tag138.xml><?xml version="1.0" encoding="utf-8"?>
<p:tagLst xmlns:p="http://schemas.openxmlformats.org/presentationml/2006/main">
  <p:tag name="MH" val="20170414135332"/>
  <p:tag name="MH_LIBRARY" val="GRAPHIC"/>
  <p:tag name="MH_ORDER" val="Picture 7"/>
</p:tagLst>
</file>

<file path=ppt/tags/tag139.xml><?xml version="1.0" encoding="utf-8"?>
<p:tagLst xmlns:p="http://schemas.openxmlformats.org/presentationml/2006/main">
  <p:tag name="MH" val="20170414135332"/>
  <p:tag name="MH_LIBRARY" val="GRAPHIC"/>
  <p:tag name="MH_ORDER" val="Picture 26"/>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MH" val="20170414135332"/>
  <p:tag name="MH_LIBRARY" val="GRAPHIC"/>
</p:tagLst>
</file>

<file path=ppt/tags/tag141.xml><?xml version="1.0" encoding="utf-8"?>
<p:tagLst xmlns:p="http://schemas.openxmlformats.org/presentationml/2006/main">
  <p:tag name="MH" val="20170414135332"/>
  <p:tag name="MH_LIBRARY" val="GRAPHIC"/>
  <p:tag name="MH_ORDER" val="Picture 71"/>
</p:tagLst>
</file>

<file path=ppt/tags/tag142.xml><?xml version="1.0" encoding="utf-8"?>
<p:tagLst xmlns:p="http://schemas.openxmlformats.org/presentationml/2006/main">
  <p:tag name="MH" val="20170414135332"/>
  <p:tag name="MH_LIBRARY" val="GRAPHIC"/>
  <p:tag name="MH_ORDER" val="Picture 72"/>
</p:tagLst>
</file>

<file path=ppt/tags/tag143.xml><?xml version="1.0" encoding="utf-8"?>
<p:tagLst xmlns:p="http://schemas.openxmlformats.org/presentationml/2006/main">
  <p:tag name="MH" val="20170414135332"/>
  <p:tag name="MH_LIBRARY" val="GRAPHIC"/>
  <p:tag name="MH_ORDER" val="Picture 73"/>
</p:tagLst>
</file>

<file path=ppt/tags/tag144.xml><?xml version="1.0" encoding="utf-8"?>
<p:tagLst xmlns:p="http://schemas.openxmlformats.org/presentationml/2006/main">
  <p:tag name="MH" val="20170414135332"/>
  <p:tag name="MH_LIBRARY" val="GRAPHIC"/>
  <p:tag name="MH_ORDER" val="Picture 74"/>
</p:tagLst>
</file>

<file path=ppt/tags/tag145.xml><?xml version="1.0" encoding="utf-8"?>
<p:tagLst xmlns:p="http://schemas.openxmlformats.org/presentationml/2006/main">
  <p:tag name="MH" val="20170414135332"/>
  <p:tag name="MH_LIBRARY" val="GRAPHIC"/>
  <p:tag name="MH_ORDER" val="Picture 77"/>
</p:tagLst>
</file>

<file path=ppt/tags/tag146.xml><?xml version="1.0" encoding="utf-8"?>
<p:tagLst xmlns:p="http://schemas.openxmlformats.org/presentationml/2006/main">
  <p:tag name="MH" val="20170414135332"/>
  <p:tag name="MH_LIBRARY" val="GRAPHIC"/>
  <p:tag name="MH_ORDER" val="Picture 6"/>
</p:tagLst>
</file>

<file path=ppt/tags/tag147.xml><?xml version="1.0" encoding="utf-8"?>
<p:tagLst xmlns:p="http://schemas.openxmlformats.org/presentationml/2006/main">
  <p:tag name="MH" val="20170414135332"/>
  <p:tag name="MH_LIBRARY" val="GRAPHIC"/>
  <p:tag name="MH_ORDER" val="Picture 7"/>
</p:tagLst>
</file>

<file path=ppt/tags/tag148.xml><?xml version="1.0" encoding="utf-8"?>
<p:tagLst xmlns:p="http://schemas.openxmlformats.org/presentationml/2006/main">
  <p:tag name="MH" val="20170414135332"/>
  <p:tag name="MH_LIBRARY" val="GRAPHIC"/>
  <p:tag name="MH_ORDER" val="Picture 26"/>
</p:tagLst>
</file>

<file path=ppt/tags/tag149.xml><?xml version="1.0" encoding="utf-8"?>
<p:tagLst xmlns:p="http://schemas.openxmlformats.org/presentationml/2006/main">
  <p:tag name="MH" val="20170414135332"/>
  <p:tag name="MH_LIBRARY" val="GRAPHIC"/>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MH" val="20170414135332"/>
  <p:tag name="MH_LIBRARY" val="GRAPHIC"/>
  <p:tag name="MH_ORDER" val="Picture 71"/>
</p:tagLst>
</file>

<file path=ppt/tags/tag151.xml><?xml version="1.0" encoding="utf-8"?>
<p:tagLst xmlns:p="http://schemas.openxmlformats.org/presentationml/2006/main">
  <p:tag name="MH" val="20170414135332"/>
  <p:tag name="MH_LIBRARY" val="GRAPHIC"/>
  <p:tag name="MH_ORDER" val="Picture 72"/>
</p:tagLst>
</file>

<file path=ppt/tags/tag152.xml><?xml version="1.0" encoding="utf-8"?>
<p:tagLst xmlns:p="http://schemas.openxmlformats.org/presentationml/2006/main">
  <p:tag name="MH" val="20170414135332"/>
  <p:tag name="MH_LIBRARY" val="GRAPHIC"/>
  <p:tag name="MH_ORDER" val="Picture 73"/>
</p:tagLst>
</file>

<file path=ppt/tags/tag153.xml><?xml version="1.0" encoding="utf-8"?>
<p:tagLst xmlns:p="http://schemas.openxmlformats.org/presentationml/2006/main">
  <p:tag name="MH" val="20170414135332"/>
  <p:tag name="MH_LIBRARY" val="GRAPHIC"/>
  <p:tag name="MH_ORDER" val="Picture 74"/>
</p:tagLst>
</file>

<file path=ppt/tags/tag154.xml><?xml version="1.0" encoding="utf-8"?>
<p:tagLst xmlns:p="http://schemas.openxmlformats.org/presentationml/2006/main">
  <p:tag name="MH" val="20170414135332"/>
  <p:tag name="MH_LIBRARY" val="GRAPHIC"/>
  <p:tag name="MH_ORDER" val="Picture 77"/>
</p:tagLst>
</file>

<file path=ppt/tags/tag155.xml><?xml version="1.0" encoding="utf-8"?>
<p:tagLst xmlns:p="http://schemas.openxmlformats.org/presentationml/2006/main">
  <p:tag name="MH" val="20170414135332"/>
  <p:tag name="MH_LIBRARY" val="GRAPHIC"/>
  <p:tag name="MH_ORDER" val="Picture 6"/>
</p:tagLst>
</file>

<file path=ppt/tags/tag156.xml><?xml version="1.0" encoding="utf-8"?>
<p:tagLst xmlns:p="http://schemas.openxmlformats.org/presentationml/2006/main">
  <p:tag name="MH" val="20170414135332"/>
  <p:tag name="MH_LIBRARY" val="GRAPHIC"/>
  <p:tag name="MH_ORDER" val="Picture 7"/>
</p:tagLst>
</file>

<file path=ppt/tags/tag157.xml><?xml version="1.0" encoding="utf-8"?>
<p:tagLst xmlns:p="http://schemas.openxmlformats.org/presentationml/2006/main">
  <p:tag name="MH" val="20170414135332"/>
  <p:tag name="MH_LIBRARY" val="GRAPHIC"/>
  <p:tag name="MH_ORDER" val="Picture 26"/>
</p:tagLst>
</file>

<file path=ppt/tags/tag158.xml><?xml version="1.0" encoding="utf-8"?>
<p:tagLst xmlns:p="http://schemas.openxmlformats.org/presentationml/2006/main">
  <p:tag name="MH" val="20170414135332"/>
  <p:tag name="MH_LIBRARY" val="GRAPHIC"/>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n0qhesjf">
      <a:majorFont>
        <a:latin typeface="等线"/>
        <a:ea typeface="杨任东竹石体-Semibold"/>
        <a:cs typeface=""/>
      </a:majorFont>
      <a:minorFont>
        <a:latin typeface="等线"/>
        <a:ea typeface="杨任东竹石体-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24207</Words>
  <Application>WPS 演示</Application>
  <PresentationFormat>全屏显示(16:9)</PresentationFormat>
  <Paragraphs>759</Paragraphs>
  <Slides>50</Slides>
  <Notes>7</Notes>
  <HiddenSlides>0</HiddenSlides>
  <MMClips>0</MMClips>
  <ScaleCrop>false</ScaleCrop>
  <HeadingPairs>
    <vt:vector size="6" baseType="variant">
      <vt:variant>
        <vt:lpstr>已用的字体</vt:lpstr>
      </vt:variant>
      <vt:variant>
        <vt:i4>21</vt:i4>
      </vt:variant>
      <vt:variant>
        <vt:lpstr>主题</vt:lpstr>
      </vt:variant>
      <vt:variant>
        <vt:i4>4</vt:i4>
      </vt:variant>
      <vt:variant>
        <vt:lpstr>幻灯片标题</vt:lpstr>
      </vt:variant>
      <vt:variant>
        <vt:i4>50</vt:i4>
      </vt:variant>
    </vt:vector>
  </HeadingPairs>
  <TitlesOfParts>
    <vt:vector size="75" baseType="lpstr">
      <vt:lpstr>Arial</vt:lpstr>
      <vt:lpstr>宋体</vt:lpstr>
      <vt:lpstr>Wingdings</vt:lpstr>
      <vt:lpstr>楷体</vt:lpstr>
      <vt:lpstr>Calibri</vt:lpstr>
      <vt:lpstr>等线</vt:lpstr>
      <vt:lpstr>Times New Roman</vt:lpstr>
      <vt:lpstr>微软雅黑</vt:lpstr>
      <vt:lpstr>Arial Unicode MS</vt:lpstr>
      <vt:lpstr>Comic Sans MS</vt:lpstr>
      <vt:lpstr>华文新魏</vt:lpstr>
      <vt:lpstr>Arial</vt:lpstr>
      <vt:lpstr>Impact</vt:lpstr>
      <vt:lpstr>Times New Roman Bold</vt:lpstr>
      <vt:lpstr>Calibri</vt:lpstr>
      <vt:lpstr>Arial Unicode MS</vt:lpstr>
      <vt:lpstr>仿宋</vt:lpstr>
      <vt:lpstr>Times New Roman</vt:lpstr>
      <vt:lpstr>华文行楷</vt:lpstr>
      <vt:lpstr>杨任东竹石体-Semibold</vt:lpstr>
      <vt:lpstr>Segoe Print</vt:lpstr>
      <vt:lpstr>1_Office 主题</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本次续写主要问题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About the language and writing style</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俞樾</dc:creator>
  <cp:lastModifiedBy>lina</cp:lastModifiedBy>
  <cp:revision>215</cp:revision>
  <dcterms:created xsi:type="dcterms:W3CDTF">2021-04-08T12:24:00Z</dcterms:created>
  <dcterms:modified xsi:type="dcterms:W3CDTF">2021-04-16T03:02:39Z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EA45F2D911D5474999DBCD1F899D6651</vt:lpwstr>
  </property>
  <property fmtid="{D5CDD505-2E9C-101B-9397-08002B2CF9AE}" pid="3" name="KSOProductBuildVer">
    <vt:lpwstr>2052-11.1.0.10463</vt:lpwstr>
  </property>
</Properties>
</file>